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7" r:id="rId2"/>
    <p:sldId id="258" r:id="rId3"/>
    <p:sldId id="259" r:id="rId4"/>
    <p:sldId id="262" r:id="rId5"/>
    <p:sldId id="271" r:id="rId6"/>
    <p:sldId id="292" r:id="rId7"/>
    <p:sldId id="294" r:id="rId8"/>
    <p:sldId id="295" r:id="rId9"/>
    <p:sldId id="293" r:id="rId10"/>
    <p:sldId id="296" r:id="rId11"/>
    <p:sldId id="297" r:id="rId12"/>
    <p:sldId id="291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E3E822-0E89-4F74-8DA2-96A2C4033878}" type="datetimeFigureOut">
              <a:rPr lang="zh-TW" altLang="en-US" smtClean="0"/>
              <a:t>2024/4/15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F46B1-F3DB-4CC0-9A56-49BFA373A0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8380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095195a55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1095195a55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807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2512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10d4275dda6_0_1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10d4275dda6_0_1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8fb8d6ea64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8fb8d6ea64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f941925f09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f941925f09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10ad005257f_1_8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10ad005257f_1_8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029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2892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8633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feb3bdc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feb3bdc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5976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8205467" y="4890475"/>
            <a:ext cx="4283896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514633" y="4582633"/>
            <a:ext cx="3526000" cy="9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514633" y="1381033"/>
            <a:ext cx="5724400" cy="32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6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649300" y="5804375"/>
            <a:ext cx="1620400" cy="16204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 rot="-899999">
            <a:off x="6428363" y="374384"/>
            <a:ext cx="794976" cy="689581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 rot="301025">
            <a:off x="11190489" y="2748567"/>
            <a:ext cx="1842504" cy="1598195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95973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50800" y="1600200"/>
            <a:ext cx="10290400" cy="4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50800" y="603100"/>
            <a:ext cx="1029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 rot="301033">
            <a:off x="425185" y="-353679"/>
            <a:ext cx="1052027" cy="912531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" name="Google Shape;26;p4"/>
          <p:cNvSpPr/>
          <p:nvPr/>
        </p:nvSpPr>
        <p:spPr>
          <a:xfrm>
            <a:off x="-555300" y="174701"/>
            <a:ext cx="1368000" cy="13680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Google Shape;27;p4"/>
          <p:cNvSpPr/>
          <p:nvPr/>
        </p:nvSpPr>
        <p:spPr>
          <a:xfrm rot="301053">
            <a:off x="1650107" y="6584770"/>
            <a:ext cx="583353" cy="506017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4"/>
          <p:cNvSpPr/>
          <p:nvPr/>
        </p:nvSpPr>
        <p:spPr>
          <a:xfrm flipH="1">
            <a:off x="10199493" y="5804371"/>
            <a:ext cx="2293944" cy="1053576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9" name="Google Shape;29;p4"/>
          <p:cNvGrpSpPr/>
          <p:nvPr/>
        </p:nvGrpSpPr>
        <p:grpSpPr>
          <a:xfrm>
            <a:off x="11703390" y="4384499"/>
            <a:ext cx="730605" cy="730605"/>
            <a:chOff x="3796125" y="-35750"/>
            <a:chExt cx="773400" cy="773400"/>
          </a:xfrm>
        </p:grpSpPr>
        <p:sp>
          <p:nvSpPr>
            <p:cNvPr id="30" name="Google Shape;30;p4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4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021835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/>
          <p:cNvSpPr/>
          <p:nvPr/>
        </p:nvSpPr>
        <p:spPr>
          <a:xfrm rot="-177409">
            <a:off x="1396322" y="605258"/>
            <a:ext cx="9382892" cy="5647553"/>
          </a:xfrm>
          <a:prstGeom prst="roundRect">
            <a:avLst>
              <a:gd name="adj" fmla="val 29315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2526400" y="2435133"/>
            <a:ext cx="7139200" cy="28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rla"/>
              <a:buChar char="●"/>
              <a:defRPr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○"/>
              <a:defRPr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■"/>
              <a:defRPr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●"/>
              <a:defRPr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○"/>
              <a:defRPr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■"/>
              <a:defRPr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●"/>
              <a:defRPr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○"/>
              <a:defRPr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Clr>
                <a:srgbClr val="211F1F"/>
              </a:buClr>
              <a:buSzPts val="1400"/>
              <a:buFont typeface="Karla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title"/>
          </p:nvPr>
        </p:nvSpPr>
        <p:spPr>
          <a:xfrm>
            <a:off x="2526400" y="1449933"/>
            <a:ext cx="71392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0825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/>
          <p:nvPr/>
        </p:nvSpPr>
        <p:spPr>
          <a:xfrm rot="10800000">
            <a:off x="6292635" y="-22016"/>
            <a:ext cx="6092899" cy="2934165"/>
          </a:xfrm>
          <a:custGeom>
            <a:avLst/>
            <a:gdLst/>
            <a:ahLst/>
            <a:cxnLst/>
            <a:rect l="l" t="t" r="r" b="b"/>
            <a:pathLst>
              <a:path w="107062" h="51558" extrusionOk="0">
                <a:moveTo>
                  <a:pt x="23266" y="0"/>
                </a:moveTo>
                <a:cubicBezTo>
                  <a:pt x="18767" y="0"/>
                  <a:pt x="14164" y="1727"/>
                  <a:pt x="10645" y="4766"/>
                </a:cubicBezTo>
                <a:cubicBezTo>
                  <a:pt x="4454" y="10123"/>
                  <a:pt x="1299" y="18708"/>
                  <a:pt x="644" y="27185"/>
                </a:cubicBezTo>
                <a:cubicBezTo>
                  <a:pt x="1" y="35365"/>
                  <a:pt x="6633" y="43532"/>
                  <a:pt x="8300" y="51533"/>
                </a:cubicBezTo>
                <a:lnTo>
                  <a:pt x="106205" y="51533"/>
                </a:lnTo>
                <a:lnTo>
                  <a:pt x="106205" y="51557"/>
                </a:lnTo>
                <a:cubicBezTo>
                  <a:pt x="107062" y="47545"/>
                  <a:pt x="106621" y="43235"/>
                  <a:pt x="104919" y="39544"/>
                </a:cubicBezTo>
                <a:cubicBezTo>
                  <a:pt x="102954" y="35269"/>
                  <a:pt x="99323" y="31912"/>
                  <a:pt x="95096" y="30424"/>
                </a:cubicBezTo>
                <a:cubicBezTo>
                  <a:pt x="91441" y="29138"/>
                  <a:pt x="87286" y="29150"/>
                  <a:pt x="84142" y="26768"/>
                </a:cubicBezTo>
                <a:cubicBezTo>
                  <a:pt x="79558" y="23292"/>
                  <a:pt x="78868" y="16017"/>
                  <a:pt x="74558" y="12148"/>
                </a:cubicBezTo>
                <a:cubicBezTo>
                  <a:pt x="72192" y="10011"/>
                  <a:pt x="69211" y="9279"/>
                  <a:pt x="66087" y="9279"/>
                </a:cubicBezTo>
                <a:cubicBezTo>
                  <a:pt x="63379" y="9279"/>
                  <a:pt x="60564" y="9829"/>
                  <a:pt x="57949" y="10493"/>
                </a:cubicBezTo>
                <a:cubicBezTo>
                  <a:pt x="54613" y="11341"/>
                  <a:pt x="51063" y="12273"/>
                  <a:pt x="47668" y="12273"/>
                </a:cubicBezTo>
                <a:cubicBezTo>
                  <a:pt x="45344" y="12273"/>
                  <a:pt x="43091" y="11836"/>
                  <a:pt x="41030" y="10635"/>
                </a:cubicBezTo>
                <a:cubicBezTo>
                  <a:pt x="37863" y="8790"/>
                  <a:pt x="35720" y="5444"/>
                  <a:pt x="32815" y="3170"/>
                </a:cubicBezTo>
                <a:cubicBezTo>
                  <a:pt x="30039" y="996"/>
                  <a:pt x="26683" y="0"/>
                  <a:pt x="232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3162267" y="1808700"/>
            <a:ext cx="5867200" cy="106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3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3163089" y="2956100"/>
            <a:ext cx="5866800" cy="2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grpSp>
        <p:nvGrpSpPr>
          <p:cNvPr id="76" name="Google Shape;76;p9"/>
          <p:cNvGrpSpPr/>
          <p:nvPr/>
        </p:nvGrpSpPr>
        <p:grpSpPr>
          <a:xfrm rot="544898">
            <a:off x="9927233" y="3307112"/>
            <a:ext cx="1973409" cy="3848560"/>
            <a:chOff x="6945350" y="145425"/>
            <a:chExt cx="317325" cy="618850"/>
          </a:xfrm>
        </p:grpSpPr>
        <p:sp>
          <p:nvSpPr>
            <p:cNvPr id="77" name="Google Shape;77;p9"/>
            <p:cNvSpPr/>
            <p:nvPr/>
          </p:nvSpPr>
          <p:spPr>
            <a:xfrm>
              <a:off x="6945350" y="145425"/>
              <a:ext cx="317325" cy="618850"/>
            </a:xfrm>
            <a:custGeom>
              <a:avLst/>
              <a:gdLst/>
              <a:ahLst/>
              <a:cxnLst/>
              <a:rect l="l" t="t" r="r" b="b"/>
              <a:pathLst>
                <a:path w="12693" h="24754" extrusionOk="0">
                  <a:moveTo>
                    <a:pt x="4786" y="1"/>
                  </a:moveTo>
                  <a:cubicBezTo>
                    <a:pt x="4524" y="1"/>
                    <a:pt x="4298" y="227"/>
                    <a:pt x="4298" y="489"/>
                  </a:cubicBezTo>
                  <a:cubicBezTo>
                    <a:pt x="4298" y="763"/>
                    <a:pt x="4524" y="977"/>
                    <a:pt x="4786" y="977"/>
                  </a:cubicBezTo>
                  <a:lnTo>
                    <a:pt x="5084" y="977"/>
                  </a:lnTo>
                  <a:lnTo>
                    <a:pt x="5084" y="14657"/>
                  </a:lnTo>
                  <a:lnTo>
                    <a:pt x="583" y="22468"/>
                  </a:lnTo>
                  <a:cubicBezTo>
                    <a:pt x="0" y="23492"/>
                    <a:pt x="726" y="24754"/>
                    <a:pt x="1905" y="24754"/>
                  </a:cubicBezTo>
                  <a:lnTo>
                    <a:pt x="10799" y="24754"/>
                  </a:lnTo>
                  <a:cubicBezTo>
                    <a:pt x="11966" y="24754"/>
                    <a:pt x="12692" y="23492"/>
                    <a:pt x="12109" y="22468"/>
                  </a:cubicBezTo>
                  <a:lnTo>
                    <a:pt x="7596" y="14657"/>
                  </a:lnTo>
                  <a:lnTo>
                    <a:pt x="7596" y="977"/>
                  </a:lnTo>
                  <a:lnTo>
                    <a:pt x="7894" y="977"/>
                  </a:lnTo>
                  <a:cubicBezTo>
                    <a:pt x="8168" y="977"/>
                    <a:pt x="8394" y="763"/>
                    <a:pt x="8394" y="489"/>
                  </a:cubicBezTo>
                  <a:cubicBezTo>
                    <a:pt x="8394" y="227"/>
                    <a:pt x="8168" y="1"/>
                    <a:pt x="78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6978075" y="577025"/>
              <a:ext cx="252150" cy="162550"/>
            </a:xfrm>
            <a:custGeom>
              <a:avLst/>
              <a:gdLst/>
              <a:ahLst/>
              <a:cxnLst/>
              <a:rect l="l" t="t" r="r" b="b"/>
              <a:pathLst>
                <a:path w="10086" h="6502" extrusionOk="0">
                  <a:moveTo>
                    <a:pt x="3418" y="1"/>
                  </a:moveTo>
                  <a:lnTo>
                    <a:pt x="132" y="5704"/>
                  </a:lnTo>
                  <a:cubicBezTo>
                    <a:pt x="1" y="5942"/>
                    <a:pt x="84" y="6168"/>
                    <a:pt x="132" y="6240"/>
                  </a:cubicBezTo>
                  <a:cubicBezTo>
                    <a:pt x="179" y="6323"/>
                    <a:pt x="310" y="6502"/>
                    <a:pt x="596" y="6502"/>
                  </a:cubicBezTo>
                  <a:lnTo>
                    <a:pt x="9490" y="6502"/>
                  </a:lnTo>
                  <a:cubicBezTo>
                    <a:pt x="9776" y="6502"/>
                    <a:pt x="9907" y="6311"/>
                    <a:pt x="9954" y="6240"/>
                  </a:cubicBezTo>
                  <a:cubicBezTo>
                    <a:pt x="10002" y="6144"/>
                    <a:pt x="10085" y="5942"/>
                    <a:pt x="9954" y="5704"/>
                  </a:cubicBezTo>
                  <a:lnTo>
                    <a:pt x="66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7107550" y="577025"/>
              <a:ext cx="51225" cy="162250"/>
            </a:xfrm>
            <a:custGeom>
              <a:avLst/>
              <a:gdLst/>
              <a:ahLst/>
              <a:cxnLst/>
              <a:rect l="l" t="t" r="r" b="b"/>
              <a:pathLst>
                <a:path w="2049" h="6490" extrusionOk="0">
                  <a:moveTo>
                    <a:pt x="1" y="1"/>
                  </a:moveTo>
                  <a:lnTo>
                    <a:pt x="1025" y="6490"/>
                  </a:lnTo>
                  <a:lnTo>
                    <a:pt x="2049" y="649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9"/>
            <p:cNvSpPr/>
            <p:nvPr/>
          </p:nvSpPr>
          <p:spPr>
            <a:xfrm>
              <a:off x="7125425" y="577025"/>
              <a:ext cx="104800" cy="162250"/>
            </a:xfrm>
            <a:custGeom>
              <a:avLst/>
              <a:gdLst/>
              <a:ahLst/>
              <a:cxnLst/>
              <a:rect l="l" t="t" r="r" b="b"/>
              <a:pathLst>
                <a:path w="4192" h="6490" extrusionOk="0">
                  <a:moveTo>
                    <a:pt x="0" y="1"/>
                  </a:moveTo>
                  <a:lnTo>
                    <a:pt x="2382" y="6490"/>
                  </a:lnTo>
                  <a:lnTo>
                    <a:pt x="3596" y="6490"/>
                  </a:lnTo>
                  <a:cubicBezTo>
                    <a:pt x="3882" y="6490"/>
                    <a:pt x="4013" y="6311"/>
                    <a:pt x="4060" y="6228"/>
                  </a:cubicBezTo>
                  <a:cubicBezTo>
                    <a:pt x="4108" y="6144"/>
                    <a:pt x="4191" y="5942"/>
                    <a:pt x="4060" y="5704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1" name="Google Shape;81;p9"/>
          <p:cNvGrpSpPr/>
          <p:nvPr/>
        </p:nvGrpSpPr>
        <p:grpSpPr>
          <a:xfrm rot="-2019428">
            <a:off x="231908" y="368431"/>
            <a:ext cx="1438584" cy="2153272"/>
            <a:chOff x="7166500" y="-57275"/>
            <a:chExt cx="414050" cy="619750"/>
          </a:xfrm>
        </p:grpSpPr>
        <p:sp>
          <p:nvSpPr>
            <p:cNvPr id="82" name="Google Shape;82;p9"/>
            <p:cNvSpPr/>
            <p:nvPr/>
          </p:nvSpPr>
          <p:spPr>
            <a:xfrm>
              <a:off x="7166500" y="-57275"/>
              <a:ext cx="414050" cy="619750"/>
            </a:xfrm>
            <a:custGeom>
              <a:avLst/>
              <a:gdLst/>
              <a:ahLst/>
              <a:cxnLst/>
              <a:rect l="l" t="t" r="r" b="b"/>
              <a:pathLst>
                <a:path w="16562" h="24790" extrusionOk="0">
                  <a:moveTo>
                    <a:pt x="6716" y="1"/>
                  </a:moveTo>
                  <a:cubicBezTo>
                    <a:pt x="6454" y="1"/>
                    <a:pt x="6227" y="227"/>
                    <a:pt x="6227" y="489"/>
                  </a:cubicBezTo>
                  <a:cubicBezTo>
                    <a:pt x="6227" y="763"/>
                    <a:pt x="6454" y="977"/>
                    <a:pt x="6716" y="977"/>
                  </a:cubicBezTo>
                  <a:lnTo>
                    <a:pt x="7013" y="977"/>
                  </a:lnTo>
                  <a:lnTo>
                    <a:pt x="7013" y="8335"/>
                  </a:lnTo>
                  <a:cubicBezTo>
                    <a:pt x="3048" y="8930"/>
                    <a:pt x="0" y="12371"/>
                    <a:pt x="12" y="16514"/>
                  </a:cubicBezTo>
                  <a:cubicBezTo>
                    <a:pt x="12" y="21086"/>
                    <a:pt x="3715" y="24789"/>
                    <a:pt x="8287" y="24789"/>
                  </a:cubicBezTo>
                  <a:cubicBezTo>
                    <a:pt x="12847" y="24789"/>
                    <a:pt x="16562" y="21086"/>
                    <a:pt x="16562" y="16514"/>
                  </a:cubicBezTo>
                  <a:cubicBezTo>
                    <a:pt x="16562" y="12371"/>
                    <a:pt x="13502" y="8942"/>
                    <a:pt x="9537" y="8335"/>
                  </a:cubicBezTo>
                  <a:lnTo>
                    <a:pt x="9537" y="977"/>
                  </a:lnTo>
                  <a:lnTo>
                    <a:pt x="9835" y="977"/>
                  </a:lnTo>
                  <a:cubicBezTo>
                    <a:pt x="10097" y="977"/>
                    <a:pt x="10323" y="763"/>
                    <a:pt x="10323" y="489"/>
                  </a:cubicBezTo>
                  <a:cubicBezTo>
                    <a:pt x="10323" y="227"/>
                    <a:pt x="10097" y="1"/>
                    <a:pt x="9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9"/>
            <p:cNvSpPr/>
            <p:nvPr/>
          </p:nvSpPr>
          <p:spPr>
            <a:xfrm>
              <a:off x="7190900" y="241575"/>
              <a:ext cx="364650" cy="296500"/>
            </a:xfrm>
            <a:custGeom>
              <a:avLst/>
              <a:gdLst/>
              <a:ahLst/>
              <a:cxnLst/>
              <a:rect l="l" t="t" r="r" b="b"/>
              <a:pathLst>
                <a:path w="14586" h="11860" extrusionOk="0">
                  <a:moveTo>
                    <a:pt x="1620" y="0"/>
                  </a:moveTo>
                  <a:cubicBezTo>
                    <a:pt x="608" y="1262"/>
                    <a:pt x="1" y="2846"/>
                    <a:pt x="1" y="4560"/>
                  </a:cubicBezTo>
                  <a:cubicBezTo>
                    <a:pt x="1" y="8585"/>
                    <a:pt x="3275" y="11859"/>
                    <a:pt x="7287" y="11859"/>
                  </a:cubicBezTo>
                  <a:cubicBezTo>
                    <a:pt x="11312" y="11859"/>
                    <a:pt x="14586" y="8585"/>
                    <a:pt x="14586" y="4560"/>
                  </a:cubicBezTo>
                  <a:cubicBezTo>
                    <a:pt x="14586" y="2846"/>
                    <a:pt x="13979" y="1262"/>
                    <a:pt x="12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7231675" y="254700"/>
              <a:ext cx="66700" cy="68150"/>
            </a:xfrm>
            <a:custGeom>
              <a:avLst/>
              <a:gdLst/>
              <a:ahLst/>
              <a:cxnLst/>
              <a:rect l="l" t="t" r="r" b="b"/>
              <a:pathLst>
                <a:path w="2668" h="2726" extrusionOk="0">
                  <a:moveTo>
                    <a:pt x="1277" y="1"/>
                  </a:moveTo>
                  <a:cubicBezTo>
                    <a:pt x="1114" y="1"/>
                    <a:pt x="954" y="26"/>
                    <a:pt x="810" y="95"/>
                  </a:cubicBezTo>
                  <a:cubicBezTo>
                    <a:pt x="560" y="214"/>
                    <a:pt x="370" y="440"/>
                    <a:pt x="263" y="678"/>
                  </a:cubicBezTo>
                  <a:cubicBezTo>
                    <a:pt x="108" y="976"/>
                    <a:pt x="25" y="1297"/>
                    <a:pt x="1" y="1630"/>
                  </a:cubicBezTo>
                  <a:cubicBezTo>
                    <a:pt x="1" y="1928"/>
                    <a:pt x="60" y="2238"/>
                    <a:pt x="263" y="2452"/>
                  </a:cubicBezTo>
                  <a:cubicBezTo>
                    <a:pt x="431" y="2630"/>
                    <a:pt x="673" y="2726"/>
                    <a:pt x="921" y="2726"/>
                  </a:cubicBezTo>
                  <a:cubicBezTo>
                    <a:pt x="971" y="2726"/>
                    <a:pt x="1022" y="2722"/>
                    <a:pt x="1072" y="2714"/>
                  </a:cubicBezTo>
                  <a:cubicBezTo>
                    <a:pt x="1370" y="2690"/>
                    <a:pt x="1656" y="2535"/>
                    <a:pt x="1894" y="2345"/>
                  </a:cubicBezTo>
                  <a:cubicBezTo>
                    <a:pt x="2239" y="2071"/>
                    <a:pt x="2525" y="1714"/>
                    <a:pt x="2596" y="1297"/>
                  </a:cubicBezTo>
                  <a:cubicBezTo>
                    <a:pt x="2668" y="880"/>
                    <a:pt x="2501" y="392"/>
                    <a:pt x="2132" y="190"/>
                  </a:cubicBezTo>
                  <a:cubicBezTo>
                    <a:pt x="1989" y="106"/>
                    <a:pt x="1823" y="71"/>
                    <a:pt x="1644" y="35"/>
                  </a:cubicBezTo>
                  <a:cubicBezTo>
                    <a:pt x="1522" y="15"/>
                    <a:pt x="1399" y="1"/>
                    <a:pt x="1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7249250" y="241575"/>
              <a:ext cx="306300" cy="296500"/>
            </a:xfrm>
            <a:custGeom>
              <a:avLst/>
              <a:gdLst/>
              <a:ahLst/>
              <a:cxnLst/>
              <a:rect l="l" t="t" r="r" b="b"/>
              <a:pathLst>
                <a:path w="12252" h="11860" extrusionOk="0">
                  <a:moveTo>
                    <a:pt x="7489" y="0"/>
                  </a:moveTo>
                  <a:cubicBezTo>
                    <a:pt x="8930" y="1524"/>
                    <a:pt x="9859" y="3525"/>
                    <a:pt x="9394" y="5775"/>
                  </a:cubicBezTo>
                  <a:cubicBezTo>
                    <a:pt x="9216" y="7573"/>
                    <a:pt x="7954" y="9192"/>
                    <a:pt x="6323" y="10097"/>
                  </a:cubicBezTo>
                  <a:cubicBezTo>
                    <a:pt x="5384" y="10495"/>
                    <a:pt x="4417" y="10675"/>
                    <a:pt x="3460" y="10675"/>
                  </a:cubicBezTo>
                  <a:cubicBezTo>
                    <a:pt x="2268" y="10675"/>
                    <a:pt x="1090" y="10395"/>
                    <a:pt x="0" y="9906"/>
                  </a:cubicBezTo>
                  <a:lnTo>
                    <a:pt x="0" y="9906"/>
                  </a:lnTo>
                  <a:cubicBezTo>
                    <a:pt x="1298" y="11109"/>
                    <a:pt x="3048" y="11859"/>
                    <a:pt x="4953" y="11859"/>
                  </a:cubicBezTo>
                  <a:cubicBezTo>
                    <a:pt x="8978" y="11859"/>
                    <a:pt x="12252" y="8585"/>
                    <a:pt x="12252" y="4560"/>
                  </a:cubicBezTo>
                  <a:cubicBezTo>
                    <a:pt x="12252" y="2858"/>
                    <a:pt x="11645" y="1262"/>
                    <a:pt x="10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6" name="Google Shape;86;p9"/>
          <p:cNvSpPr/>
          <p:nvPr/>
        </p:nvSpPr>
        <p:spPr>
          <a:xfrm>
            <a:off x="10284107" y="-890303"/>
            <a:ext cx="2313200" cy="23132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7" name="Google Shape;87;p9"/>
          <p:cNvGrpSpPr/>
          <p:nvPr/>
        </p:nvGrpSpPr>
        <p:grpSpPr>
          <a:xfrm>
            <a:off x="9176281" y="5377395"/>
            <a:ext cx="812276" cy="812276"/>
            <a:chOff x="3796125" y="-35750"/>
            <a:chExt cx="773400" cy="773400"/>
          </a:xfrm>
        </p:grpSpPr>
        <p:sp>
          <p:nvSpPr>
            <p:cNvPr id="88" name="Google Shape;88;p9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9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0" name="Google Shape;90;p9"/>
          <p:cNvSpPr/>
          <p:nvPr/>
        </p:nvSpPr>
        <p:spPr>
          <a:xfrm>
            <a:off x="-345800" y="3759133"/>
            <a:ext cx="5936000" cy="5936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91794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8279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0"/>
          <p:cNvSpPr txBox="1">
            <a:spLocks noGrp="1"/>
          </p:cNvSpPr>
          <p:nvPr>
            <p:ph type="title"/>
          </p:nvPr>
        </p:nvSpPr>
        <p:spPr>
          <a:xfrm>
            <a:off x="6090167" y="2690800"/>
            <a:ext cx="5150800" cy="23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highlight>
                  <a:schemeClr val="lt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0"/>
          <p:cNvSpPr txBox="1">
            <a:spLocks noGrp="1"/>
          </p:cNvSpPr>
          <p:nvPr>
            <p:ph type="subTitle" idx="1"/>
          </p:nvPr>
        </p:nvSpPr>
        <p:spPr>
          <a:xfrm>
            <a:off x="6090133" y="5030400"/>
            <a:ext cx="47388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95" name="Google Shape;295;p20"/>
          <p:cNvSpPr/>
          <p:nvPr/>
        </p:nvSpPr>
        <p:spPr>
          <a:xfrm rot="301044">
            <a:off x="4775267" y="5362833"/>
            <a:ext cx="1291756" cy="1120449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6" name="Google Shape;296;p20"/>
          <p:cNvSpPr/>
          <p:nvPr/>
        </p:nvSpPr>
        <p:spPr>
          <a:xfrm rot="10800000" flipH="1">
            <a:off x="-730565" y="15"/>
            <a:ext cx="9033892" cy="4350292"/>
          </a:xfrm>
          <a:custGeom>
            <a:avLst/>
            <a:gdLst/>
            <a:ahLst/>
            <a:cxnLst/>
            <a:rect l="l" t="t" r="r" b="b"/>
            <a:pathLst>
              <a:path w="107062" h="51558" extrusionOk="0">
                <a:moveTo>
                  <a:pt x="23266" y="0"/>
                </a:moveTo>
                <a:cubicBezTo>
                  <a:pt x="18767" y="0"/>
                  <a:pt x="14164" y="1727"/>
                  <a:pt x="10645" y="4766"/>
                </a:cubicBezTo>
                <a:cubicBezTo>
                  <a:pt x="4454" y="10123"/>
                  <a:pt x="1299" y="18708"/>
                  <a:pt x="644" y="27185"/>
                </a:cubicBezTo>
                <a:cubicBezTo>
                  <a:pt x="1" y="35365"/>
                  <a:pt x="6633" y="43532"/>
                  <a:pt x="8300" y="51533"/>
                </a:cubicBezTo>
                <a:lnTo>
                  <a:pt x="106205" y="51533"/>
                </a:lnTo>
                <a:lnTo>
                  <a:pt x="106205" y="51557"/>
                </a:lnTo>
                <a:cubicBezTo>
                  <a:pt x="107062" y="47545"/>
                  <a:pt x="106621" y="43235"/>
                  <a:pt x="104919" y="39544"/>
                </a:cubicBezTo>
                <a:cubicBezTo>
                  <a:pt x="102954" y="35269"/>
                  <a:pt x="99323" y="31912"/>
                  <a:pt x="95096" y="30424"/>
                </a:cubicBezTo>
                <a:cubicBezTo>
                  <a:pt x="91441" y="29138"/>
                  <a:pt x="87286" y="29150"/>
                  <a:pt x="84142" y="26768"/>
                </a:cubicBezTo>
                <a:cubicBezTo>
                  <a:pt x="79558" y="23292"/>
                  <a:pt x="78868" y="16017"/>
                  <a:pt x="74558" y="12148"/>
                </a:cubicBezTo>
                <a:cubicBezTo>
                  <a:pt x="72192" y="10011"/>
                  <a:pt x="69211" y="9279"/>
                  <a:pt x="66087" y="9279"/>
                </a:cubicBezTo>
                <a:cubicBezTo>
                  <a:pt x="63379" y="9279"/>
                  <a:pt x="60564" y="9829"/>
                  <a:pt x="57949" y="10493"/>
                </a:cubicBezTo>
                <a:cubicBezTo>
                  <a:pt x="54613" y="11341"/>
                  <a:pt x="51063" y="12273"/>
                  <a:pt x="47668" y="12273"/>
                </a:cubicBezTo>
                <a:cubicBezTo>
                  <a:pt x="45344" y="12273"/>
                  <a:pt x="43091" y="11836"/>
                  <a:pt x="41030" y="10635"/>
                </a:cubicBezTo>
                <a:cubicBezTo>
                  <a:pt x="37863" y="8790"/>
                  <a:pt x="35720" y="5444"/>
                  <a:pt x="32815" y="3170"/>
                </a:cubicBezTo>
                <a:cubicBezTo>
                  <a:pt x="30039" y="996"/>
                  <a:pt x="26683" y="0"/>
                  <a:pt x="232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29868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2"/>
          <p:cNvSpPr/>
          <p:nvPr/>
        </p:nvSpPr>
        <p:spPr>
          <a:xfrm>
            <a:off x="11042593" y="1481017"/>
            <a:ext cx="3413600" cy="34136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8" name="Google Shape;498;p32"/>
          <p:cNvSpPr txBox="1">
            <a:spLocks noGrp="1"/>
          </p:cNvSpPr>
          <p:nvPr>
            <p:ph type="title"/>
          </p:nvPr>
        </p:nvSpPr>
        <p:spPr>
          <a:xfrm>
            <a:off x="1939087" y="1557620"/>
            <a:ext cx="3927200" cy="22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6667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99" name="Google Shape;499;p32"/>
          <p:cNvSpPr txBox="1">
            <a:spLocks noGrp="1"/>
          </p:cNvSpPr>
          <p:nvPr>
            <p:ph type="title" idx="2"/>
          </p:nvPr>
        </p:nvSpPr>
        <p:spPr>
          <a:xfrm>
            <a:off x="7132867" y="719200"/>
            <a:ext cx="4092800" cy="2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grpSp>
        <p:nvGrpSpPr>
          <p:cNvPr id="500" name="Google Shape;500;p32"/>
          <p:cNvGrpSpPr/>
          <p:nvPr/>
        </p:nvGrpSpPr>
        <p:grpSpPr>
          <a:xfrm>
            <a:off x="10713388" y="2580560"/>
            <a:ext cx="776184" cy="776184"/>
            <a:chOff x="3796125" y="-35750"/>
            <a:chExt cx="773400" cy="773400"/>
          </a:xfrm>
        </p:grpSpPr>
        <p:sp>
          <p:nvSpPr>
            <p:cNvPr id="501" name="Google Shape;501;p32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32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03" name="Google Shape;503;p32"/>
          <p:cNvSpPr txBox="1"/>
          <p:nvPr/>
        </p:nvSpPr>
        <p:spPr>
          <a:xfrm>
            <a:off x="7132867" y="4393617"/>
            <a:ext cx="3800400" cy="1282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07606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3"/>
          <p:cNvSpPr/>
          <p:nvPr/>
        </p:nvSpPr>
        <p:spPr>
          <a:xfrm rot="10800000">
            <a:off x="6292635" y="-22016"/>
            <a:ext cx="6092899" cy="2934165"/>
          </a:xfrm>
          <a:custGeom>
            <a:avLst/>
            <a:gdLst/>
            <a:ahLst/>
            <a:cxnLst/>
            <a:rect l="l" t="t" r="r" b="b"/>
            <a:pathLst>
              <a:path w="107062" h="51558" extrusionOk="0">
                <a:moveTo>
                  <a:pt x="23266" y="0"/>
                </a:moveTo>
                <a:cubicBezTo>
                  <a:pt x="18767" y="0"/>
                  <a:pt x="14164" y="1727"/>
                  <a:pt x="10645" y="4766"/>
                </a:cubicBezTo>
                <a:cubicBezTo>
                  <a:pt x="4454" y="10123"/>
                  <a:pt x="1299" y="18708"/>
                  <a:pt x="644" y="27185"/>
                </a:cubicBezTo>
                <a:cubicBezTo>
                  <a:pt x="1" y="35365"/>
                  <a:pt x="6633" y="43532"/>
                  <a:pt x="8300" y="51533"/>
                </a:cubicBezTo>
                <a:lnTo>
                  <a:pt x="106205" y="51533"/>
                </a:lnTo>
                <a:lnTo>
                  <a:pt x="106205" y="51557"/>
                </a:lnTo>
                <a:cubicBezTo>
                  <a:pt x="107062" y="47545"/>
                  <a:pt x="106621" y="43235"/>
                  <a:pt x="104919" y="39544"/>
                </a:cubicBezTo>
                <a:cubicBezTo>
                  <a:pt x="102954" y="35269"/>
                  <a:pt x="99323" y="31912"/>
                  <a:pt x="95096" y="30424"/>
                </a:cubicBezTo>
                <a:cubicBezTo>
                  <a:pt x="91441" y="29138"/>
                  <a:pt x="87286" y="29150"/>
                  <a:pt x="84142" y="26768"/>
                </a:cubicBezTo>
                <a:cubicBezTo>
                  <a:pt x="79558" y="23292"/>
                  <a:pt x="78868" y="16017"/>
                  <a:pt x="74558" y="12148"/>
                </a:cubicBezTo>
                <a:cubicBezTo>
                  <a:pt x="72192" y="10011"/>
                  <a:pt x="69211" y="9279"/>
                  <a:pt x="66087" y="9279"/>
                </a:cubicBezTo>
                <a:cubicBezTo>
                  <a:pt x="63379" y="9279"/>
                  <a:pt x="60564" y="9829"/>
                  <a:pt x="57949" y="10493"/>
                </a:cubicBezTo>
                <a:cubicBezTo>
                  <a:pt x="54613" y="11341"/>
                  <a:pt x="51063" y="12273"/>
                  <a:pt x="47668" y="12273"/>
                </a:cubicBezTo>
                <a:cubicBezTo>
                  <a:pt x="45344" y="12273"/>
                  <a:pt x="43091" y="11836"/>
                  <a:pt x="41030" y="10635"/>
                </a:cubicBezTo>
                <a:cubicBezTo>
                  <a:pt x="37863" y="8790"/>
                  <a:pt x="35720" y="5444"/>
                  <a:pt x="32815" y="3170"/>
                </a:cubicBezTo>
                <a:cubicBezTo>
                  <a:pt x="30039" y="996"/>
                  <a:pt x="26683" y="0"/>
                  <a:pt x="232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06" name="Google Shape;506;p33"/>
          <p:cNvGrpSpPr/>
          <p:nvPr/>
        </p:nvGrpSpPr>
        <p:grpSpPr>
          <a:xfrm rot="544898">
            <a:off x="9927233" y="3307112"/>
            <a:ext cx="1973409" cy="3848560"/>
            <a:chOff x="6945350" y="145425"/>
            <a:chExt cx="317325" cy="618850"/>
          </a:xfrm>
        </p:grpSpPr>
        <p:sp>
          <p:nvSpPr>
            <p:cNvPr id="507" name="Google Shape;507;p33"/>
            <p:cNvSpPr/>
            <p:nvPr/>
          </p:nvSpPr>
          <p:spPr>
            <a:xfrm>
              <a:off x="6945350" y="145425"/>
              <a:ext cx="317325" cy="618850"/>
            </a:xfrm>
            <a:custGeom>
              <a:avLst/>
              <a:gdLst/>
              <a:ahLst/>
              <a:cxnLst/>
              <a:rect l="l" t="t" r="r" b="b"/>
              <a:pathLst>
                <a:path w="12693" h="24754" extrusionOk="0">
                  <a:moveTo>
                    <a:pt x="4786" y="1"/>
                  </a:moveTo>
                  <a:cubicBezTo>
                    <a:pt x="4524" y="1"/>
                    <a:pt x="4298" y="227"/>
                    <a:pt x="4298" y="489"/>
                  </a:cubicBezTo>
                  <a:cubicBezTo>
                    <a:pt x="4298" y="763"/>
                    <a:pt x="4524" y="977"/>
                    <a:pt x="4786" y="977"/>
                  </a:cubicBezTo>
                  <a:lnTo>
                    <a:pt x="5084" y="977"/>
                  </a:lnTo>
                  <a:lnTo>
                    <a:pt x="5084" y="14657"/>
                  </a:lnTo>
                  <a:lnTo>
                    <a:pt x="583" y="22468"/>
                  </a:lnTo>
                  <a:cubicBezTo>
                    <a:pt x="0" y="23492"/>
                    <a:pt x="726" y="24754"/>
                    <a:pt x="1905" y="24754"/>
                  </a:cubicBezTo>
                  <a:lnTo>
                    <a:pt x="10799" y="24754"/>
                  </a:lnTo>
                  <a:cubicBezTo>
                    <a:pt x="11966" y="24754"/>
                    <a:pt x="12692" y="23492"/>
                    <a:pt x="12109" y="22468"/>
                  </a:cubicBezTo>
                  <a:lnTo>
                    <a:pt x="7596" y="14657"/>
                  </a:lnTo>
                  <a:lnTo>
                    <a:pt x="7596" y="977"/>
                  </a:lnTo>
                  <a:lnTo>
                    <a:pt x="7894" y="977"/>
                  </a:lnTo>
                  <a:cubicBezTo>
                    <a:pt x="8168" y="977"/>
                    <a:pt x="8394" y="763"/>
                    <a:pt x="8394" y="489"/>
                  </a:cubicBezTo>
                  <a:cubicBezTo>
                    <a:pt x="8394" y="227"/>
                    <a:pt x="8168" y="1"/>
                    <a:pt x="78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6978075" y="577025"/>
              <a:ext cx="252150" cy="162550"/>
            </a:xfrm>
            <a:custGeom>
              <a:avLst/>
              <a:gdLst/>
              <a:ahLst/>
              <a:cxnLst/>
              <a:rect l="l" t="t" r="r" b="b"/>
              <a:pathLst>
                <a:path w="10086" h="6502" extrusionOk="0">
                  <a:moveTo>
                    <a:pt x="3418" y="1"/>
                  </a:moveTo>
                  <a:lnTo>
                    <a:pt x="132" y="5704"/>
                  </a:lnTo>
                  <a:cubicBezTo>
                    <a:pt x="1" y="5942"/>
                    <a:pt x="84" y="6168"/>
                    <a:pt x="132" y="6240"/>
                  </a:cubicBezTo>
                  <a:cubicBezTo>
                    <a:pt x="179" y="6323"/>
                    <a:pt x="310" y="6502"/>
                    <a:pt x="596" y="6502"/>
                  </a:cubicBezTo>
                  <a:lnTo>
                    <a:pt x="9490" y="6502"/>
                  </a:lnTo>
                  <a:cubicBezTo>
                    <a:pt x="9776" y="6502"/>
                    <a:pt x="9907" y="6311"/>
                    <a:pt x="9954" y="6240"/>
                  </a:cubicBezTo>
                  <a:cubicBezTo>
                    <a:pt x="10002" y="6144"/>
                    <a:pt x="10085" y="5942"/>
                    <a:pt x="9954" y="5704"/>
                  </a:cubicBezTo>
                  <a:lnTo>
                    <a:pt x="66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7107550" y="577025"/>
              <a:ext cx="51225" cy="162250"/>
            </a:xfrm>
            <a:custGeom>
              <a:avLst/>
              <a:gdLst/>
              <a:ahLst/>
              <a:cxnLst/>
              <a:rect l="l" t="t" r="r" b="b"/>
              <a:pathLst>
                <a:path w="2049" h="6490" extrusionOk="0">
                  <a:moveTo>
                    <a:pt x="1" y="1"/>
                  </a:moveTo>
                  <a:lnTo>
                    <a:pt x="1025" y="6490"/>
                  </a:lnTo>
                  <a:lnTo>
                    <a:pt x="2049" y="649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7125425" y="577025"/>
              <a:ext cx="104800" cy="162250"/>
            </a:xfrm>
            <a:custGeom>
              <a:avLst/>
              <a:gdLst/>
              <a:ahLst/>
              <a:cxnLst/>
              <a:rect l="l" t="t" r="r" b="b"/>
              <a:pathLst>
                <a:path w="4192" h="6490" extrusionOk="0">
                  <a:moveTo>
                    <a:pt x="0" y="1"/>
                  </a:moveTo>
                  <a:lnTo>
                    <a:pt x="2382" y="6490"/>
                  </a:lnTo>
                  <a:lnTo>
                    <a:pt x="3596" y="6490"/>
                  </a:lnTo>
                  <a:cubicBezTo>
                    <a:pt x="3882" y="6490"/>
                    <a:pt x="4013" y="6311"/>
                    <a:pt x="4060" y="6228"/>
                  </a:cubicBezTo>
                  <a:cubicBezTo>
                    <a:pt x="4108" y="6144"/>
                    <a:pt x="4191" y="5942"/>
                    <a:pt x="4060" y="5704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11" name="Google Shape;511;p33"/>
          <p:cNvGrpSpPr/>
          <p:nvPr/>
        </p:nvGrpSpPr>
        <p:grpSpPr>
          <a:xfrm rot="-2019428">
            <a:off x="231908" y="368431"/>
            <a:ext cx="1438584" cy="2153272"/>
            <a:chOff x="7166500" y="-57275"/>
            <a:chExt cx="414050" cy="619750"/>
          </a:xfrm>
        </p:grpSpPr>
        <p:sp>
          <p:nvSpPr>
            <p:cNvPr id="512" name="Google Shape;512;p33"/>
            <p:cNvSpPr/>
            <p:nvPr/>
          </p:nvSpPr>
          <p:spPr>
            <a:xfrm>
              <a:off x="7166500" y="-57275"/>
              <a:ext cx="414050" cy="619750"/>
            </a:xfrm>
            <a:custGeom>
              <a:avLst/>
              <a:gdLst/>
              <a:ahLst/>
              <a:cxnLst/>
              <a:rect l="l" t="t" r="r" b="b"/>
              <a:pathLst>
                <a:path w="16562" h="24790" extrusionOk="0">
                  <a:moveTo>
                    <a:pt x="6716" y="1"/>
                  </a:moveTo>
                  <a:cubicBezTo>
                    <a:pt x="6454" y="1"/>
                    <a:pt x="6227" y="227"/>
                    <a:pt x="6227" y="489"/>
                  </a:cubicBezTo>
                  <a:cubicBezTo>
                    <a:pt x="6227" y="763"/>
                    <a:pt x="6454" y="977"/>
                    <a:pt x="6716" y="977"/>
                  </a:cubicBezTo>
                  <a:lnTo>
                    <a:pt x="7013" y="977"/>
                  </a:lnTo>
                  <a:lnTo>
                    <a:pt x="7013" y="8335"/>
                  </a:lnTo>
                  <a:cubicBezTo>
                    <a:pt x="3048" y="8930"/>
                    <a:pt x="0" y="12371"/>
                    <a:pt x="12" y="16514"/>
                  </a:cubicBezTo>
                  <a:cubicBezTo>
                    <a:pt x="12" y="21086"/>
                    <a:pt x="3715" y="24789"/>
                    <a:pt x="8287" y="24789"/>
                  </a:cubicBezTo>
                  <a:cubicBezTo>
                    <a:pt x="12847" y="24789"/>
                    <a:pt x="16562" y="21086"/>
                    <a:pt x="16562" y="16514"/>
                  </a:cubicBezTo>
                  <a:cubicBezTo>
                    <a:pt x="16562" y="12371"/>
                    <a:pt x="13502" y="8942"/>
                    <a:pt x="9537" y="8335"/>
                  </a:cubicBezTo>
                  <a:lnTo>
                    <a:pt x="9537" y="977"/>
                  </a:lnTo>
                  <a:lnTo>
                    <a:pt x="9835" y="977"/>
                  </a:lnTo>
                  <a:cubicBezTo>
                    <a:pt x="10097" y="977"/>
                    <a:pt x="10323" y="763"/>
                    <a:pt x="10323" y="489"/>
                  </a:cubicBezTo>
                  <a:cubicBezTo>
                    <a:pt x="10323" y="227"/>
                    <a:pt x="10097" y="1"/>
                    <a:pt x="9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7190900" y="241575"/>
              <a:ext cx="364650" cy="296500"/>
            </a:xfrm>
            <a:custGeom>
              <a:avLst/>
              <a:gdLst/>
              <a:ahLst/>
              <a:cxnLst/>
              <a:rect l="l" t="t" r="r" b="b"/>
              <a:pathLst>
                <a:path w="14586" h="11860" extrusionOk="0">
                  <a:moveTo>
                    <a:pt x="1620" y="0"/>
                  </a:moveTo>
                  <a:cubicBezTo>
                    <a:pt x="608" y="1262"/>
                    <a:pt x="1" y="2846"/>
                    <a:pt x="1" y="4560"/>
                  </a:cubicBezTo>
                  <a:cubicBezTo>
                    <a:pt x="1" y="8585"/>
                    <a:pt x="3275" y="11859"/>
                    <a:pt x="7287" y="11859"/>
                  </a:cubicBezTo>
                  <a:cubicBezTo>
                    <a:pt x="11312" y="11859"/>
                    <a:pt x="14586" y="8585"/>
                    <a:pt x="14586" y="4560"/>
                  </a:cubicBezTo>
                  <a:cubicBezTo>
                    <a:pt x="14586" y="2846"/>
                    <a:pt x="13979" y="1262"/>
                    <a:pt x="12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7231675" y="254700"/>
              <a:ext cx="66700" cy="68150"/>
            </a:xfrm>
            <a:custGeom>
              <a:avLst/>
              <a:gdLst/>
              <a:ahLst/>
              <a:cxnLst/>
              <a:rect l="l" t="t" r="r" b="b"/>
              <a:pathLst>
                <a:path w="2668" h="2726" extrusionOk="0">
                  <a:moveTo>
                    <a:pt x="1277" y="1"/>
                  </a:moveTo>
                  <a:cubicBezTo>
                    <a:pt x="1114" y="1"/>
                    <a:pt x="954" y="26"/>
                    <a:pt x="810" y="95"/>
                  </a:cubicBezTo>
                  <a:cubicBezTo>
                    <a:pt x="560" y="214"/>
                    <a:pt x="370" y="440"/>
                    <a:pt x="263" y="678"/>
                  </a:cubicBezTo>
                  <a:cubicBezTo>
                    <a:pt x="108" y="976"/>
                    <a:pt x="25" y="1297"/>
                    <a:pt x="1" y="1630"/>
                  </a:cubicBezTo>
                  <a:cubicBezTo>
                    <a:pt x="1" y="1928"/>
                    <a:pt x="60" y="2238"/>
                    <a:pt x="263" y="2452"/>
                  </a:cubicBezTo>
                  <a:cubicBezTo>
                    <a:pt x="431" y="2630"/>
                    <a:pt x="673" y="2726"/>
                    <a:pt x="921" y="2726"/>
                  </a:cubicBezTo>
                  <a:cubicBezTo>
                    <a:pt x="971" y="2726"/>
                    <a:pt x="1022" y="2722"/>
                    <a:pt x="1072" y="2714"/>
                  </a:cubicBezTo>
                  <a:cubicBezTo>
                    <a:pt x="1370" y="2690"/>
                    <a:pt x="1656" y="2535"/>
                    <a:pt x="1894" y="2345"/>
                  </a:cubicBezTo>
                  <a:cubicBezTo>
                    <a:pt x="2239" y="2071"/>
                    <a:pt x="2525" y="1714"/>
                    <a:pt x="2596" y="1297"/>
                  </a:cubicBezTo>
                  <a:cubicBezTo>
                    <a:pt x="2668" y="880"/>
                    <a:pt x="2501" y="392"/>
                    <a:pt x="2132" y="190"/>
                  </a:cubicBezTo>
                  <a:cubicBezTo>
                    <a:pt x="1989" y="106"/>
                    <a:pt x="1823" y="71"/>
                    <a:pt x="1644" y="35"/>
                  </a:cubicBezTo>
                  <a:cubicBezTo>
                    <a:pt x="1522" y="15"/>
                    <a:pt x="1399" y="1"/>
                    <a:pt x="1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7249250" y="241575"/>
              <a:ext cx="306300" cy="296500"/>
            </a:xfrm>
            <a:custGeom>
              <a:avLst/>
              <a:gdLst/>
              <a:ahLst/>
              <a:cxnLst/>
              <a:rect l="l" t="t" r="r" b="b"/>
              <a:pathLst>
                <a:path w="12252" h="11860" extrusionOk="0">
                  <a:moveTo>
                    <a:pt x="7489" y="0"/>
                  </a:moveTo>
                  <a:cubicBezTo>
                    <a:pt x="8930" y="1524"/>
                    <a:pt x="9859" y="3525"/>
                    <a:pt x="9394" y="5775"/>
                  </a:cubicBezTo>
                  <a:cubicBezTo>
                    <a:pt x="9216" y="7573"/>
                    <a:pt x="7954" y="9192"/>
                    <a:pt x="6323" y="10097"/>
                  </a:cubicBezTo>
                  <a:cubicBezTo>
                    <a:pt x="5384" y="10495"/>
                    <a:pt x="4417" y="10675"/>
                    <a:pt x="3460" y="10675"/>
                  </a:cubicBezTo>
                  <a:cubicBezTo>
                    <a:pt x="2268" y="10675"/>
                    <a:pt x="1090" y="10395"/>
                    <a:pt x="0" y="9906"/>
                  </a:cubicBezTo>
                  <a:lnTo>
                    <a:pt x="0" y="9906"/>
                  </a:lnTo>
                  <a:cubicBezTo>
                    <a:pt x="1298" y="11109"/>
                    <a:pt x="3048" y="11859"/>
                    <a:pt x="4953" y="11859"/>
                  </a:cubicBezTo>
                  <a:cubicBezTo>
                    <a:pt x="8978" y="11859"/>
                    <a:pt x="12252" y="8585"/>
                    <a:pt x="12252" y="4560"/>
                  </a:cubicBezTo>
                  <a:cubicBezTo>
                    <a:pt x="12252" y="2858"/>
                    <a:pt x="11645" y="1262"/>
                    <a:pt x="106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16" name="Google Shape;516;p33"/>
          <p:cNvSpPr/>
          <p:nvPr/>
        </p:nvSpPr>
        <p:spPr>
          <a:xfrm>
            <a:off x="10284107" y="-890303"/>
            <a:ext cx="2313200" cy="23132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17" name="Google Shape;517;p33"/>
          <p:cNvGrpSpPr/>
          <p:nvPr/>
        </p:nvGrpSpPr>
        <p:grpSpPr>
          <a:xfrm>
            <a:off x="9176281" y="5377395"/>
            <a:ext cx="812276" cy="812276"/>
            <a:chOff x="3796125" y="-35750"/>
            <a:chExt cx="773400" cy="773400"/>
          </a:xfrm>
        </p:grpSpPr>
        <p:sp>
          <p:nvSpPr>
            <p:cNvPr id="518" name="Google Shape;518;p33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33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20" name="Google Shape;520;p33"/>
          <p:cNvSpPr/>
          <p:nvPr/>
        </p:nvSpPr>
        <p:spPr>
          <a:xfrm>
            <a:off x="-345800" y="3759133"/>
            <a:ext cx="5936000" cy="5936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75422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4"/>
          <p:cNvSpPr/>
          <p:nvPr/>
        </p:nvSpPr>
        <p:spPr>
          <a:xfrm>
            <a:off x="-266667" y="-715433"/>
            <a:ext cx="2869200" cy="28692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23" name="Google Shape;523;p34"/>
          <p:cNvGrpSpPr/>
          <p:nvPr/>
        </p:nvGrpSpPr>
        <p:grpSpPr>
          <a:xfrm>
            <a:off x="371666" y="1804569"/>
            <a:ext cx="442076" cy="442076"/>
            <a:chOff x="3796125" y="-35750"/>
            <a:chExt cx="773400" cy="773400"/>
          </a:xfrm>
        </p:grpSpPr>
        <p:sp>
          <p:nvSpPr>
            <p:cNvPr id="524" name="Google Shape;524;p34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34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26" name="Google Shape;526;p34"/>
          <p:cNvSpPr/>
          <p:nvPr/>
        </p:nvSpPr>
        <p:spPr>
          <a:xfrm>
            <a:off x="-228931" y="5443934"/>
            <a:ext cx="2960621" cy="1425751"/>
          </a:xfrm>
          <a:custGeom>
            <a:avLst/>
            <a:gdLst/>
            <a:ahLst/>
            <a:cxnLst/>
            <a:rect l="l" t="t" r="r" b="b"/>
            <a:pathLst>
              <a:path w="107062" h="51558" extrusionOk="0">
                <a:moveTo>
                  <a:pt x="23266" y="0"/>
                </a:moveTo>
                <a:cubicBezTo>
                  <a:pt x="18767" y="0"/>
                  <a:pt x="14164" y="1727"/>
                  <a:pt x="10645" y="4766"/>
                </a:cubicBezTo>
                <a:cubicBezTo>
                  <a:pt x="4454" y="10123"/>
                  <a:pt x="1299" y="18708"/>
                  <a:pt x="644" y="27185"/>
                </a:cubicBezTo>
                <a:cubicBezTo>
                  <a:pt x="1" y="35365"/>
                  <a:pt x="6633" y="43532"/>
                  <a:pt x="8300" y="51533"/>
                </a:cubicBezTo>
                <a:lnTo>
                  <a:pt x="106205" y="51533"/>
                </a:lnTo>
                <a:lnTo>
                  <a:pt x="106205" y="51557"/>
                </a:lnTo>
                <a:cubicBezTo>
                  <a:pt x="107062" y="47545"/>
                  <a:pt x="106621" y="43235"/>
                  <a:pt x="104919" y="39544"/>
                </a:cubicBezTo>
                <a:cubicBezTo>
                  <a:pt x="102954" y="35269"/>
                  <a:pt x="99323" y="31912"/>
                  <a:pt x="95096" y="30424"/>
                </a:cubicBezTo>
                <a:cubicBezTo>
                  <a:pt x="91441" y="29138"/>
                  <a:pt x="87286" y="29150"/>
                  <a:pt x="84142" y="26768"/>
                </a:cubicBezTo>
                <a:cubicBezTo>
                  <a:pt x="79558" y="23292"/>
                  <a:pt x="78868" y="16017"/>
                  <a:pt x="74558" y="12148"/>
                </a:cubicBezTo>
                <a:cubicBezTo>
                  <a:pt x="72192" y="10011"/>
                  <a:pt x="69211" y="9279"/>
                  <a:pt x="66087" y="9279"/>
                </a:cubicBezTo>
                <a:cubicBezTo>
                  <a:pt x="63379" y="9279"/>
                  <a:pt x="60564" y="9829"/>
                  <a:pt x="57949" y="10493"/>
                </a:cubicBezTo>
                <a:cubicBezTo>
                  <a:pt x="54613" y="11341"/>
                  <a:pt x="51063" y="12273"/>
                  <a:pt x="47668" y="12273"/>
                </a:cubicBezTo>
                <a:cubicBezTo>
                  <a:pt x="45344" y="12273"/>
                  <a:pt x="43091" y="11836"/>
                  <a:pt x="41030" y="10635"/>
                </a:cubicBezTo>
                <a:cubicBezTo>
                  <a:pt x="37863" y="8790"/>
                  <a:pt x="35720" y="5444"/>
                  <a:pt x="32815" y="3170"/>
                </a:cubicBezTo>
                <a:cubicBezTo>
                  <a:pt x="30039" y="996"/>
                  <a:pt x="26683" y="0"/>
                  <a:pt x="232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7" name="Google Shape;527;p34"/>
          <p:cNvSpPr/>
          <p:nvPr/>
        </p:nvSpPr>
        <p:spPr>
          <a:xfrm rot="10800000">
            <a:off x="9451103" y="-3108"/>
            <a:ext cx="2960621" cy="1425751"/>
          </a:xfrm>
          <a:custGeom>
            <a:avLst/>
            <a:gdLst/>
            <a:ahLst/>
            <a:cxnLst/>
            <a:rect l="l" t="t" r="r" b="b"/>
            <a:pathLst>
              <a:path w="107062" h="51558" extrusionOk="0">
                <a:moveTo>
                  <a:pt x="23266" y="0"/>
                </a:moveTo>
                <a:cubicBezTo>
                  <a:pt x="18767" y="0"/>
                  <a:pt x="14164" y="1727"/>
                  <a:pt x="10645" y="4766"/>
                </a:cubicBezTo>
                <a:cubicBezTo>
                  <a:pt x="4454" y="10123"/>
                  <a:pt x="1299" y="18708"/>
                  <a:pt x="644" y="27185"/>
                </a:cubicBezTo>
                <a:cubicBezTo>
                  <a:pt x="1" y="35365"/>
                  <a:pt x="6633" y="43532"/>
                  <a:pt x="8300" y="51533"/>
                </a:cubicBezTo>
                <a:lnTo>
                  <a:pt x="106205" y="51533"/>
                </a:lnTo>
                <a:lnTo>
                  <a:pt x="106205" y="51557"/>
                </a:lnTo>
                <a:cubicBezTo>
                  <a:pt x="107062" y="47545"/>
                  <a:pt x="106621" y="43235"/>
                  <a:pt x="104919" y="39544"/>
                </a:cubicBezTo>
                <a:cubicBezTo>
                  <a:pt x="102954" y="35269"/>
                  <a:pt x="99323" y="31912"/>
                  <a:pt x="95096" y="30424"/>
                </a:cubicBezTo>
                <a:cubicBezTo>
                  <a:pt x="91441" y="29138"/>
                  <a:pt x="87286" y="29150"/>
                  <a:pt x="84142" y="26768"/>
                </a:cubicBezTo>
                <a:cubicBezTo>
                  <a:pt x="79558" y="23292"/>
                  <a:pt x="78868" y="16017"/>
                  <a:pt x="74558" y="12148"/>
                </a:cubicBezTo>
                <a:cubicBezTo>
                  <a:pt x="72192" y="10011"/>
                  <a:pt x="69211" y="9279"/>
                  <a:pt x="66087" y="9279"/>
                </a:cubicBezTo>
                <a:cubicBezTo>
                  <a:pt x="63379" y="9279"/>
                  <a:pt x="60564" y="9829"/>
                  <a:pt x="57949" y="10493"/>
                </a:cubicBezTo>
                <a:cubicBezTo>
                  <a:pt x="54613" y="11341"/>
                  <a:pt x="51063" y="12273"/>
                  <a:pt x="47668" y="12273"/>
                </a:cubicBezTo>
                <a:cubicBezTo>
                  <a:pt x="45344" y="12273"/>
                  <a:pt x="43091" y="11836"/>
                  <a:pt x="41030" y="10635"/>
                </a:cubicBezTo>
                <a:cubicBezTo>
                  <a:pt x="37863" y="8790"/>
                  <a:pt x="35720" y="5444"/>
                  <a:pt x="32815" y="3170"/>
                </a:cubicBezTo>
                <a:cubicBezTo>
                  <a:pt x="30039" y="996"/>
                  <a:pt x="26683" y="0"/>
                  <a:pt x="232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8" name="Google Shape;528;p34"/>
          <p:cNvSpPr/>
          <p:nvPr/>
        </p:nvSpPr>
        <p:spPr>
          <a:xfrm rot="-301037" flipH="1">
            <a:off x="8530657" y="178093"/>
            <a:ext cx="755729" cy="655483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9" name="Google Shape;529;p34"/>
          <p:cNvSpPr/>
          <p:nvPr/>
        </p:nvSpPr>
        <p:spPr>
          <a:xfrm rot="-301037" flipH="1">
            <a:off x="3093190" y="6368160"/>
            <a:ext cx="755729" cy="655483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30" name="Google Shape;530;p34"/>
          <p:cNvGrpSpPr/>
          <p:nvPr/>
        </p:nvGrpSpPr>
        <p:grpSpPr>
          <a:xfrm>
            <a:off x="-228921" y="3800600"/>
            <a:ext cx="2103631" cy="1191875"/>
            <a:chOff x="3467026" y="90021"/>
            <a:chExt cx="2493241" cy="1412619"/>
          </a:xfrm>
        </p:grpSpPr>
        <p:grpSp>
          <p:nvGrpSpPr>
            <p:cNvPr id="531" name="Google Shape;531;p34"/>
            <p:cNvGrpSpPr/>
            <p:nvPr/>
          </p:nvGrpSpPr>
          <p:grpSpPr>
            <a:xfrm>
              <a:off x="3467026" y="259199"/>
              <a:ext cx="835891" cy="835891"/>
              <a:chOff x="3796125" y="-35750"/>
              <a:chExt cx="773400" cy="773400"/>
            </a:xfrm>
          </p:grpSpPr>
          <p:sp>
            <p:nvSpPr>
              <p:cNvPr id="532" name="Google Shape;532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3" name="Google Shape;533;p34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cxnSp>
          <p:nvCxnSpPr>
            <p:cNvPr id="534" name="Google Shape;534;p34"/>
            <p:cNvCxnSpPr/>
            <p:nvPr/>
          </p:nvCxnSpPr>
          <p:spPr>
            <a:xfrm rot="10800000" flipH="1">
              <a:off x="4029075" y="352350"/>
              <a:ext cx="1095300" cy="3144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35" name="Google Shape;535;p34"/>
            <p:cNvGrpSpPr/>
            <p:nvPr/>
          </p:nvGrpSpPr>
          <p:grpSpPr>
            <a:xfrm>
              <a:off x="4724445" y="90021"/>
              <a:ext cx="576724" cy="576724"/>
              <a:chOff x="3796125" y="-35750"/>
              <a:chExt cx="773400" cy="773400"/>
            </a:xfrm>
          </p:grpSpPr>
          <p:sp>
            <p:nvSpPr>
              <p:cNvPr id="536" name="Google Shape;536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cxnSp>
          <p:nvCxnSpPr>
            <p:cNvPr id="538" name="Google Shape;538;p34"/>
            <p:cNvCxnSpPr/>
            <p:nvPr/>
          </p:nvCxnSpPr>
          <p:spPr>
            <a:xfrm rot="10800000">
              <a:off x="5119650" y="520050"/>
              <a:ext cx="347700" cy="4515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39" name="Google Shape;539;p34"/>
            <p:cNvGrpSpPr/>
            <p:nvPr/>
          </p:nvGrpSpPr>
          <p:grpSpPr>
            <a:xfrm>
              <a:off x="5124376" y="666749"/>
              <a:ext cx="835891" cy="835891"/>
              <a:chOff x="3796125" y="-35750"/>
              <a:chExt cx="773400" cy="773400"/>
            </a:xfrm>
          </p:grpSpPr>
          <p:sp>
            <p:nvSpPr>
              <p:cNvPr id="540" name="Google Shape;540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42" name="Google Shape;542;p34"/>
          <p:cNvGrpSpPr/>
          <p:nvPr/>
        </p:nvGrpSpPr>
        <p:grpSpPr>
          <a:xfrm rot="10800000" flipH="1">
            <a:off x="10592909" y="1883467"/>
            <a:ext cx="1884225" cy="1067564"/>
            <a:chOff x="3467026" y="90021"/>
            <a:chExt cx="2493241" cy="1412619"/>
          </a:xfrm>
        </p:grpSpPr>
        <p:grpSp>
          <p:nvGrpSpPr>
            <p:cNvPr id="543" name="Google Shape;543;p34"/>
            <p:cNvGrpSpPr/>
            <p:nvPr/>
          </p:nvGrpSpPr>
          <p:grpSpPr>
            <a:xfrm>
              <a:off x="3467026" y="259199"/>
              <a:ext cx="835891" cy="835891"/>
              <a:chOff x="3796125" y="-35750"/>
              <a:chExt cx="773400" cy="773400"/>
            </a:xfrm>
          </p:grpSpPr>
          <p:sp>
            <p:nvSpPr>
              <p:cNvPr id="544" name="Google Shape;544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" name="Google Shape;545;p34"/>
              <p:cNvSpPr/>
              <p:nvPr/>
            </p:nvSpPr>
            <p:spPr>
              <a:xfrm rot="-5669579">
                <a:off x="3906531" y="380700"/>
                <a:ext cx="257038" cy="222948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cxnSp>
          <p:nvCxnSpPr>
            <p:cNvPr id="546" name="Google Shape;546;p34"/>
            <p:cNvCxnSpPr/>
            <p:nvPr/>
          </p:nvCxnSpPr>
          <p:spPr>
            <a:xfrm rot="10800000" flipH="1">
              <a:off x="4029075" y="352350"/>
              <a:ext cx="1095300" cy="3144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47" name="Google Shape;547;p34"/>
            <p:cNvGrpSpPr/>
            <p:nvPr/>
          </p:nvGrpSpPr>
          <p:grpSpPr>
            <a:xfrm>
              <a:off x="4724445" y="90021"/>
              <a:ext cx="576724" cy="576724"/>
              <a:chOff x="3796125" y="-35750"/>
              <a:chExt cx="773400" cy="773400"/>
            </a:xfrm>
          </p:grpSpPr>
          <p:sp>
            <p:nvSpPr>
              <p:cNvPr id="548" name="Google Shape;548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34"/>
              <p:cNvSpPr/>
              <p:nvPr/>
            </p:nvSpPr>
            <p:spPr>
              <a:xfrm rot="-5213359">
                <a:off x="3901403" y="295076"/>
                <a:ext cx="257038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cxnSp>
          <p:nvCxnSpPr>
            <p:cNvPr id="550" name="Google Shape;550;p34"/>
            <p:cNvCxnSpPr/>
            <p:nvPr/>
          </p:nvCxnSpPr>
          <p:spPr>
            <a:xfrm rot="10800000">
              <a:off x="5119650" y="520050"/>
              <a:ext cx="347700" cy="4515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51" name="Google Shape;551;p34"/>
            <p:cNvGrpSpPr/>
            <p:nvPr/>
          </p:nvGrpSpPr>
          <p:grpSpPr>
            <a:xfrm>
              <a:off x="5124376" y="666749"/>
              <a:ext cx="835891" cy="835891"/>
              <a:chOff x="3796125" y="-35750"/>
              <a:chExt cx="773400" cy="773400"/>
            </a:xfrm>
          </p:grpSpPr>
          <p:sp>
            <p:nvSpPr>
              <p:cNvPr id="552" name="Google Shape;552;p34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" name="Google Shape;553;p34"/>
              <p:cNvSpPr/>
              <p:nvPr/>
            </p:nvSpPr>
            <p:spPr>
              <a:xfrm rot="-5772885">
                <a:off x="3915516" y="355915"/>
                <a:ext cx="257036" cy="222952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554" name="Google Shape;554;p34"/>
          <p:cNvSpPr/>
          <p:nvPr/>
        </p:nvSpPr>
        <p:spPr>
          <a:xfrm>
            <a:off x="10631233" y="4816100"/>
            <a:ext cx="2869200" cy="28692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85142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400" y="603100"/>
            <a:ext cx="102712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Deca"/>
              <a:buNone/>
              <a:defRPr sz="3400" b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400" y="1536633"/>
            <a:ext cx="10271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31414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mech.w3.kanazawa-u.ac.jp/" TargetMode="External"/><Relationship Id="rId3" Type="http://schemas.openxmlformats.org/officeDocument/2006/relationships/hyperlink" Target="https://www.nicdarkthemes.com/themes/children/wp/demo/" TargetMode="External"/><Relationship Id="rId7" Type="http://schemas.openxmlformats.org/officeDocument/2006/relationships/hyperlink" Target="https://www.nicdarkthemes.com/themes/children/wp/demo/education/home-2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icdarkthemes.com/themes/children/wp/demo/education/" TargetMode="External"/><Relationship Id="rId5" Type="http://schemas.openxmlformats.org/officeDocument/2006/relationships/hyperlink" Target="http://preview.themeforest.net/item/baby-kids-education-primary-school-for-children/full_screen_preview/10240657" TargetMode="External"/><Relationship Id="rId4" Type="http://schemas.openxmlformats.org/officeDocument/2006/relationships/hyperlink" Target="https://sukawa-hoikuen.com/" TargetMode="External"/><Relationship Id="rId9" Type="http://schemas.openxmlformats.org/officeDocument/2006/relationships/hyperlink" Target="https://demo.templatemonster.com/demo/78185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8"/>
          <p:cNvSpPr txBox="1">
            <a:spLocks noGrp="1"/>
          </p:cNvSpPr>
          <p:nvPr>
            <p:ph type="ctrTitle"/>
          </p:nvPr>
        </p:nvSpPr>
        <p:spPr>
          <a:xfrm>
            <a:off x="5514633" y="1381033"/>
            <a:ext cx="5724400" cy="3201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zh-TW" dirty="0"/>
              <a:t>Wonder Lab</a:t>
            </a:r>
            <a:endParaRPr dirty="0"/>
          </a:p>
        </p:txBody>
      </p:sp>
      <p:sp>
        <p:nvSpPr>
          <p:cNvPr id="566" name="Google Shape;566;p38"/>
          <p:cNvSpPr txBox="1">
            <a:spLocks noGrp="1"/>
          </p:cNvSpPr>
          <p:nvPr>
            <p:ph type="subTitle" idx="1"/>
          </p:nvPr>
        </p:nvSpPr>
        <p:spPr>
          <a:xfrm>
            <a:off x="5514633" y="4582633"/>
            <a:ext cx="3526000" cy="90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報告者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許凱閔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Date: 2024/04/17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67" name="Google Shape;567;p38"/>
          <p:cNvSpPr/>
          <p:nvPr/>
        </p:nvSpPr>
        <p:spPr>
          <a:xfrm>
            <a:off x="3845184" y="-357459"/>
            <a:ext cx="1620400" cy="16204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68" name="Google Shape;568;p38"/>
          <p:cNvSpPr/>
          <p:nvPr/>
        </p:nvSpPr>
        <p:spPr>
          <a:xfrm>
            <a:off x="-1174867" y="-575116"/>
            <a:ext cx="3042000" cy="3042000"/>
          </a:xfrm>
          <a:prstGeom prst="ellipse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69" name="Google Shape;569;p38"/>
          <p:cNvGrpSpPr/>
          <p:nvPr/>
        </p:nvGrpSpPr>
        <p:grpSpPr>
          <a:xfrm>
            <a:off x="-1382867" y="1447733"/>
            <a:ext cx="5936000" cy="5936000"/>
            <a:chOff x="-1037150" y="1085800"/>
            <a:chExt cx="4452000" cy="4452000"/>
          </a:xfrm>
        </p:grpSpPr>
        <p:sp>
          <p:nvSpPr>
            <p:cNvPr id="570" name="Google Shape;570;p38"/>
            <p:cNvSpPr/>
            <p:nvPr/>
          </p:nvSpPr>
          <p:spPr>
            <a:xfrm>
              <a:off x="-1037150" y="1085800"/>
              <a:ext cx="4452000" cy="4452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-881150" y="1241800"/>
              <a:ext cx="4140000" cy="41400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572" name="Google Shape;572;p38"/>
          <p:cNvGrpSpPr/>
          <p:nvPr/>
        </p:nvGrpSpPr>
        <p:grpSpPr>
          <a:xfrm rot="1315341">
            <a:off x="374108" y="2390811"/>
            <a:ext cx="3840329" cy="2747911"/>
            <a:chOff x="3698375" y="764675"/>
            <a:chExt cx="1508825" cy="1079625"/>
          </a:xfrm>
        </p:grpSpPr>
        <p:sp>
          <p:nvSpPr>
            <p:cNvPr id="573" name="Google Shape;573;p38"/>
            <p:cNvSpPr/>
            <p:nvPr/>
          </p:nvSpPr>
          <p:spPr>
            <a:xfrm>
              <a:off x="4393700" y="1763775"/>
              <a:ext cx="111350" cy="80525"/>
            </a:xfrm>
            <a:custGeom>
              <a:avLst/>
              <a:gdLst/>
              <a:ahLst/>
              <a:cxnLst/>
              <a:rect l="l" t="t" r="r" b="b"/>
              <a:pathLst>
                <a:path w="4454" h="3221" extrusionOk="0">
                  <a:moveTo>
                    <a:pt x="2922" y="0"/>
                  </a:moveTo>
                  <a:cubicBezTo>
                    <a:pt x="1905" y="0"/>
                    <a:pt x="876" y="599"/>
                    <a:pt x="322" y="1606"/>
                  </a:cubicBezTo>
                  <a:cubicBezTo>
                    <a:pt x="143" y="1952"/>
                    <a:pt x="0" y="2416"/>
                    <a:pt x="214" y="2738"/>
                  </a:cubicBezTo>
                  <a:cubicBezTo>
                    <a:pt x="322" y="2904"/>
                    <a:pt x="500" y="2999"/>
                    <a:pt x="679" y="3059"/>
                  </a:cubicBezTo>
                  <a:cubicBezTo>
                    <a:pt x="993" y="3161"/>
                    <a:pt x="1324" y="3220"/>
                    <a:pt x="1657" y="3220"/>
                  </a:cubicBezTo>
                  <a:cubicBezTo>
                    <a:pt x="1792" y="3220"/>
                    <a:pt x="1926" y="3211"/>
                    <a:pt x="2060" y="3190"/>
                  </a:cubicBezTo>
                  <a:cubicBezTo>
                    <a:pt x="3001" y="3059"/>
                    <a:pt x="3858" y="2345"/>
                    <a:pt x="4310" y="1368"/>
                  </a:cubicBezTo>
                  <a:cubicBezTo>
                    <a:pt x="4394" y="1214"/>
                    <a:pt x="4453" y="1011"/>
                    <a:pt x="4429" y="809"/>
                  </a:cubicBezTo>
                  <a:cubicBezTo>
                    <a:pt x="4382" y="463"/>
                    <a:pt x="4072" y="249"/>
                    <a:pt x="3786" y="154"/>
                  </a:cubicBezTo>
                  <a:cubicBezTo>
                    <a:pt x="3507" y="50"/>
                    <a:pt x="3215" y="0"/>
                    <a:pt x="2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3698375" y="963450"/>
              <a:ext cx="711125" cy="872650"/>
            </a:xfrm>
            <a:custGeom>
              <a:avLst/>
              <a:gdLst/>
              <a:ahLst/>
              <a:cxnLst/>
              <a:rect l="l" t="t" r="r" b="b"/>
              <a:pathLst>
                <a:path w="28445" h="34906" extrusionOk="0">
                  <a:moveTo>
                    <a:pt x="10311" y="1"/>
                  </a:moveTo>
                  <a:cubicBezTo>
                    <a:pt x="6847" y="1"/>
                    <a:pt x="3385" y="574"/>
                    <a:pt x="12" y="1532"/>
                  </a:cubicBezTo>
                  <a:lnTo>
                    <a:pt x="0" y="33477"/>
                  </a:lnTo>
                  <a:cubicBezTo>
                    <a:pt x="4306" y="32454"/>
                    <a:pt x="8702" y="31938"/>
                    <a:pt x="13097" y="31938"/>
                  </a:cubicBezTo>
                  <a:cubicBezTo>
                    <a:pt x="15507" y="31938"/>
                    <a:pt x="17917" y="32093"/>
                    <a:pt x="20312" y="32405"/>
                  </a:cubicBezTo>
                  <a:cubicBezTo>
                    <a:pt x="23110" y="32762"/>
                    <a:pt x="25980" y="33381"/>
                    <a:pt x="28432" y="34905"/>
                  </a:cubicBezTo>
                  <a:lnTo>
                    <a:pt x="28444" y="6771"/>
                  </a:lnTo>
                  <a:cubicBezTo>
                    <a:pt x="24110" y="2770"/>
                    <a:pt x="18622" y="627"/>
                    <a:pt x="13085" y="127"/>
                  </a:cubicBezTo>
                  <a:cubicBezTo>
                    <a:pt x="12161" y="42"/>
                    <a:pt x="11236" y="1"/>
                    <a:pt x="10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3726650" y="928050"/>
              <a:ext cx="772425" cy="894350"/>
            </a:xfrm>
            <a:custGeom>
              <a:avLst/>
              <a:gdLst/>
              <a:ahLst/>
              <a:cxnLst/>
              <a:rect l="l" t="t" r="r" b="b"/>
              <a:pathLst>
                <a:path w="30897" h="35774" extrusionOk="0">
                  <a:moveTo>
                    <a:pt x="12477" y="0"/>
                  </a:moveTo>
                  <a:cubicBezTo>
                    <a:pt x="9021" y="0"/>
                    <a:pt x="5565" y="575"/>
                    <a:pt x="2191" y="1543"/>
                  </a:cubicBezTo>
                  <a:lnTo>
                    <a:pt x="2191" y="1758"/>
                  </a:lnTo>
                  <a:cubicBezTo>
                    <a:pt x="1465" y="1936"/>
                    <a:pt x="750" y="2115"/>
                    <a:pt x="36" y="2329"/>
                  </a:cubicBezTo>
                  <a:lnTo>
                    <a:pt x="0" y="34262"/>
                  </a:lnTo>
                  <a:cubicBezTo>
                    <a:pt x="4315" y="33245"/>
                    <a:pt x="8724" y="32736"/>
                    <a:pt x="13127" y="32736"/>
                  </a:cubicBezTo>
                  <a:cubicBezTo>
                    <a:pt x="15529" y="32736"/>
                    <a:pt x="17930" y="32887"/>
                    <a:pt x="20312" y="33190"/>
                  </a:cubicBezTo>
                  <a:cubicBezTo>
                    <a:pt x="23098" y="33547"/>
                    <a:pt x="25670" y="34250"/>
                    <a:pt x="28135" y="35774"/>
                  </a:cubicBezTo>
                  <a:cubicBezTo>
                    <a:pt x="28135" y="35774"/>
                    <a:pt x="30016" y="34678"/>
                    <a:pt x="30897" y="34583"/>
                  </a:cubicBezTo>
                  <a:lnTo>
                    <a:pt x="30576" y="6782"/>
                  </a:lnTo>
                  <a:cubicBezTo>
                    <a:pt x="26242" y="2770"/>
                    <a:pt x="20777" y="626"/>
                    <a:pt x="15240" y="126"/>
                  </a:cubicBezTo>
                  <a:cubicBezTo>
                    <a:pt x="14320" y="41"/>
                    <a:pt x="13399" y="0"/>
                    <a:pt x="12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4498775" y="919275"/>
              <a:ext cx="708425" cy="872175"/>
            </a:xfrm>
            <a:custGeom>
              <a:avLst/>
              <a:gdLst/>
              <a:ahLst/>
              <a:cxnLst/>
              <a:rect l="l" t="t" r="r" b="b"/>
              <a:pathLst>
                <a:path w="28337" h="34887" extrusionOk="0">
                  <a:moveTo>
                    <a:pt x="17978" y="0"/>
                  </a:moveTo>
                  <a:cubicBezTo>
                    <a:pt x="17073" y="0"/>
                    <a:pt x="16167" y="39"/>
                    <a:pt x="15264" y="120"/>
                  </a:cubicBezTo>
                  <a:cubicBezTo>
                    <a:pt x="9727" y="608"/>
                    <a:pt x="4358" y="2751"/>
                    <a:pt x="24" y="6740"/>
                  </a:cubicBezTo>
                  <a:lnTo>
                    <a:pt x="0" y="34886"/>
                  </a:lnTo>
                  <a:cubicBezTo>
                    <a:pt x="2453" y="33362"/>
                    <a:pt x="5227" y="33005"/>
                    <a:pt x="7989" y="32398"/>
                  </a:cubicBezTo>
                  <a:cubicBezTo>
                    <a:pt x="10346" y="31881"/>
                    <a:pt x="12712" y="31660"/>
                    <a:pt x="15075" y="31660"/>
                  </a:cubicBezTo>
                  <a:cubicBezTo>
                    <a:pt x="19517" y="31660"/>
                    <a:pt x="23949" y="32441"/>
                    <a:pt x="28301" y="33505"/>
                  </a:cubicBezTo>
                  <a:lnTo>
                    <a:pt x="28337" y="1561"/>
                  </a:lnTo>
                  <a:cubicBezTo>
                    <a:pt x="24944" y="578"/>
                    <a:pt x="21461" y="0"/>
                    <a:pt x="179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4499050" y="919275"/>
              <a:ext cx="536125" cy="871875"/>
            </a:xfrm>
            <a:custGeom>
              <a:avLst/>
              <a:gdLst/>
              <a:ahLst/>
              <a:cxnLst/>
              <a:rect l="l" t="t" r="r" b="b"/>
              <a:pathLst>
                <a:path w="21445" h="34875" extrusionOk="0">
                  <a:moveTo>
                    <a:pt x="17950" y="1"/>
                  </a:moveTo>
                  <a:cubicBezTo>
                    <a:pt x="17053" y="1"/>
                    <a:pt x="16154" y="40"/>
                    <a:pt x="15253" y="120"/>
                  </a:cubicBezTo>
                  <a:cubicBezTo>
                    <a:pt x="9716" y="608"/>
                    <a:pt x="4347" y="2751"/>
                    <a:pt x="13" y="6740"/>
                  </a:cubicBezTo>
                  <a:lnTo>
                    <a:pt x="1" y="34874"/>
                  </a:lnTo>
                  <a:cubicBezTo>
                    <a:pt x="2454" y="33350"/>
                    <a:pt x="5228" y="32993"/>
                    <a:pt x="7990" y="32386"/>
                  </a:cubicBezTo>
                  <a:cubicBezTo>
                    <a:pt x="10342" y="31868"/>
                    <a:pt x="12697" y="31648"/>
                    <a:pt x="15048" y="31648"/>
                  </a:cubicBezTo>
                  <a:cubicBezTo>
                    <a:pt x="17185" y="31648"/>
                    <a:pt x="19318" y="31830"/>
                    <a:pt x="21444" y="32136"/>
                  </a:cubicBezTo>
                  <a:cubicBezTo>
                    <a:pt x="21170" y="21480"/>
                    <a:pt x="20968" y="10800"/>
                    <a:pt x="20837" y="132"/>
                  </a:cubicBezTo>
                  <a:cubicBezTo>
                    <a:pt x="19875" y="46"/>
                    <a:pt x="18913" y="1"/>
                    <a:pt x="179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38"/>
            <p:cNvSpPr/>
            <p:nvPr/>
          </p:nvSpPr>
          <p:spPr>
            <a:xfrm>
              <a:off x="4498775" y="764675"/>
              <a:ext cx="459000" cy="1027375"/>
            </a:xfrm>
            <a:custGeom>
              <a:avLst/>
              <a:gdLst/>
              <a:ahLst/>
              <a:cxnLst/>
              <a:rect l="l" t="t" r="r" b="b"/>
              <a:pathLst>
                <a:path w="18360" h="41095" extrusionOk="0">
                  <a:moveTo>
                    <a:pt x="17924" y="0"/>
                  </a:moveTo>
                  <a:cubicBezTo>
                    <a:pt x="15322" y="0"/>
                    <a:pt x="12651" y="612"/>
                    <a:pt x="9989" y="2089"/>
                  </a:cubicBezTo>
                  <a:cubicBezTo>
                    <a:pt x="6429" y="4066"/>
                    <a:pt x="2810" y="7685"/>
                    <a:pt x="24" y="12841"/>
                  </a:cubicBezTo>
                  <a:lnTo>
                    <a:pt x="0" y="41094"/>
                  </a:lnTo>
                  <a:cubicBezTo>
                    <a:pt x="1560" y="38927"/>
                    <a:pt x="3524" y="37308"/>
                    <a:pt x="5310" y="36201"/>
                  </a:cubicBezTo>
                  <a:cubicBezTo>
                    <a:pt x="9656" y="33522"/>
                    <a:pt x="14061" y="32045"/>
                    <a:pt x="18336" y="31843"/>
                  </a:cubicBezTo>
                  <a:lnTo>
                    <a:pt x="18360" y="6"/>
                  </a:lnTo>
                  <a:cubicBezTo>
                    <a:pt x="18215" y="2"/>
                    <a:pt x="18069" y="0"/>
                    <a:pt x="17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3788850" y="919850"/>
              <a:ext cx="710525" cy="872775"/>
            </a:xfrm>
            <a:custGeom>
              <a:avLst/>
              <a:gdLst/>
              <a:ahLst/>
              <a:cxnLst/>
              <a:rect l="l" t="t" r="r" b="b"/>
              <a:pathLst>
                <a:path w="28421" h="34911" extrusionOk="0">
                  <a:moveTo>
                    <a:pt x="10377" y="1"/>
                  </a:moveTo>
                  <a:cubicBezTo>
                    <a:pt x="6895" y="1"/>
                    <a:pt x="3415" y="575"/>
                    <a:pt x="24" y="1538"/>
                  </a:cubicBezTo>
                  <a:lnTo>
                    <a:pt x="1" y="33482"/>
                  </a:lnTo>
                  <a:cubicBezTo>
                    <a:pt x="4307" y="32460"/>
                    <a:pt x="8697" y="31943"/>
                    <a:pt x="13092" y="31943"/>
                  </a:cubicBezTo>
                  <a:cubicBezTo>
                    <a:pt x="15502" y="31943"/>
                    <a:pt x="17913" y="32099"/>
                    <a:pt x="20313" y="32411"/>
                  </a:cubicBezTo>
                  <a:cubicBezTo>
                    <a:pt x="23111" y="32768"/>
                    <a:pt x="25956" y="33387"/>
                    <a:pt x="28397" y="34911"/>
                  </a:cubicBezTo>
                  <a:lnTo>
                    <a:pt x="28421" y="6777"/>
                  </a:lnTo>
                  <a:cubicBezTo>
                    <a:pt x="24099" y="2776"/>
                    <a:pt x="18634" y="633"/>
                    <a:pt x="13098" y="121"/>
                  </a:cubicBezTo>
                  <a:cubicBezTo>
                    <a:pt x="12192" y="40"/>
                    <a:pt x="11284" y="1"/>
                    <a:pt x="103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3932625" y="1036200"/>
              <a:ext cx="453350" cy="78375"/>
            </a:xfrm>
            <a:custGeom>
              <a:avLst/>
              <a:gdLst/>
              <a:ahLst/>
              <a:cxnLst/>
              <a:rect l="l" t="t" r="r" b="b"/>
              <a:pathLst>
                <a:path w="18134" h="3135" extrusionOk="0">
                  <a:moveTo>
                    <a:pt x="5724" y="0"/>
                  </a:moveTo>
                  <a:cubicBezTo>
                    <a:pt x="3859" y="0"/>
                    <a:pt x="1968" y="158"/>
                    <a:pt x="0" y="468"/>
                  </a:cubicBezTo>
                  <a:cubicBezTo>
                    <a:pt x="0" y="801"/>
                    <a:pt x="24" y="944"/>
                    <a:pt x="24" y="1277"/>
                  </a:cubicBezTo>
                  <a:cubicBezTo>
                    <a:pt x="1988" y="967"/>
                    <a:pt x="3878" y="810"/>
                    <a:pt x="5743" y="810"/>
                  </a:cubicBezTo>
                  <a:cubicBezTo>
                    <a:pt x="9825" y="810"/>
                    <a:pt x="13786" y="1565"/>
                    <a:pt x="18134" y="3135"/>
                  </a:cubicBezTo>
                  <a:cubicBezTo>
                    <a:pt x="18134" y="2813"/>
                    <a:pt x="18134" y="2658"/>
                    <a:pt x="18122" y="2325"/>
                  </a:cubicBezTo>
                  <a:cubicBezTo>
                    <a:pt x="13766" y="756"/>
                    <a:pt x="9808" y="0"/>
                    <a:pt x="5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3934400" y="1110475"/>
              <a:ext cx="453075" cy="78525"/>
            </a:xfrm>
            <a:custGeom>
              <a:avLst/>
              <a:gdLst/>
              <a:ahLst/>
              <a:cxnLst/>
              <a:rect l="l" t="t" r="r" b="b"/>
              <a:pathLst>
                <a:path w="18123" h="3141" extrusionOk="0">
                  <a:moveTo>
                    <a:pt x="5713" y="1"/>
                  </a:moveTo>
                  <a:cubicBezTo>
                    <a:pt x="3851" y="1"/>
                    <a:pt x="1963" y="160"/>
                    <a:pt x="1" y="473"/>
                  </a:cubicBezTo>
                  <a:cubicBezTo>
                    <a:pt x="1" y="807"/>
                    <a:pt x="13" y="949"/>
                    <a:pt x="13" y="1283"/>
                  </a:cubicBezTo>
                  <a:cubicBezTo>
                    <a:pt x="1984" y="972"/>
                    <a:pt x="3881" y="813"/>
                    <a:pt x="5753" y="813"/>
                  </a:cubicBezTo>
                  <a:cubicBezTo>
                    <a:pt x="9827" y="813"/>
                    <a:pt x="13782" y="1566"/>
                    <a:pt x="18122" y="3140"/>
                  </a:cubicBezTo>
                  <a:cubicBezTo>
                    <a:pt x="18122" y="2819"/>
                    <a:pt x="18122" y="2652"/>
                    <a:pt x="18110" y="2342"/>
                  </a:cubicBezTo>
                  <a:cubicBezTo>
                    <a:pt x="13753" y="765"/>
                    <a:pt x="9794" y="1"/>
                    <a:pt x="5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8"/>
            <p:cNvSpPr/>
            <p:nvPr/>
          </p:nvSpPr>
          <p:spPr>
            <a:xfrm>
              <a:off x="3935900" y="1185025"/>
              <a:ext cx="453050" cy="78075"/>
            </a:xfrm>
            <a:custGeom>
              <a:avLst/>
              <a:gdLst/>
              <a:ahLst/>
              <a:cxnLst/>
              <a:rect l="l" t="t" r="r" b="b"/>
              <a:pathLst>
                <a:path w="18122" h="3123" extrusionOk="0">
                  <a:moveTo>
                    <a:pt x="5710" y="1"/>
                  </a:moveTo>
                  <a:cubicBezTo>
                    <a:pt x="3848" y="1"/>
                    <a:pt x="1962" y="158"/>
                    <a:pt x="0" y="468"/>
                  </a:cubicBezTo>
                  <a:cubicBezTo>
                    <a:pt x="0" y="801"/>
                    <a:pt x="12" y="944"/>
                    <a:pt x="12" y="1277"/>
                  </a:cubicBezTo>
                  <a:cubicBezTo>
                    <a:pt x="1979" y="963"/>
                    <a:pt x="3872" y="804"/>
                    <a:pt x="5740" y="804"/>
                  </a:cubicBezTo>
                  <a:cubicBezTo>
                    <a:pt x="9819" y="804"/>
                    <a:pt x="13777" y="1563"/>
                    <a:pt x="18122" y="3123"/>
                  </a:cubicBezTo>
                  <a:cubicBezTo>
                    <a:pt x="18122" y="2813"/>
                    <a:pt x="18110" y="2647"/>
                    <a:pt x="18110" y="2337"/>
                  </a:cubicBezTo>
                  <a:cubicBezTo>
                    <a:pt x="13751" y="759"/>
                    <a:pt x="9792" y="1"/>
                    <a:pt x="5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8"/>
            <p:cNvSpPr/>
            <p:nvPr/>
          </p:nvSpPr>
          <p:spPr>
            <a:xfrm>
              <a:off x="3937375" y="1259000"/>
              <a:ext cx="453075" cy="78525"/>
            </a:xfrm>
            <a:custGeom>
              <a:avLst/>
              <a:gdLst/>
              <a:ahLst/>
              <a:cxnLst/>
              <a:rect l="l" t="t" r="r" b="b"/>
              <a:pathLst>
                <a:path w="18123" h="3141" extrusionOk="0">
                  <a:moveTo>
                    <a:pt x="5720" y="1"/>
                  </a:moveTo>
                  <a:cubicBezTo>
                    <a:pt x="3855" y="1"/>
                    <a:pt x="1966" y="160"/>
                    <a:pt x="1" y="473"/>
                  </a:cubicBezTo>
                  <a:cubicBezTo>
                    <a:pt x="1" y="807"/>
                    <a:pt x="13" y="950"/>
                    <a:pt x="13" y="1283"/>
                  </a:cubicBezTo>
                  <a:cubicBezTo>
                    <a:pt x="1984" y="972"/>
                    <a:pt x="3881" y="813"/>
                    <a:pt x="5753" y="813"/>
                  </a:cubicBezTo>
                  <a:cubicBezTo>
                    <a:pt x="9828" y="813"/>
                    <a:pt x="13782" y="1566"/>
                    <a:pt x="18122" y="3140"/>
                  </a:cubicBezTo>
                  <a:cubicBezTo>
                    <a:pt x="18110" y="2831"/>
                    <a:pt x="18110" y="2664"/>
                    <a:pt x="18110" y="2331"/>
                  </a:cubicBezTo>
                  <a:cubicBezTo>
                    <a:pt x="13755" y="762"/>
                    <a:pt x="9798" y="1"/>
                    <a:pt x="5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8"/>
            <p:cNvSpPr/>
            <p:nvPr/>
          </p:nvSpPr>
          <p:spPr>
            <a:xfrm>
              <a:off x="3938875" y="1333425"/>
              <a:ext cx="453050" cy="78500"/>
            </a:xfrm>
            <a:custGeom>
              <a:avLst/>
              <a:gdLst/>
              <a:ahLst/>
              <a:cxnLst/>
              <a:rect l="l" t="t" r="r" b="b"/>
              <a:pathLst>
                <a:path w="18122" h="3140" extrusionOk="0">
                  <a:moveTo>
                    <a:pt x="5719" y="0"/>
                  </a:moveTo>
                  <a:cubicBezTo>
                    <a:pt x="3855" y="0"/>
                    <a:pt x="1965" y="159"/>
                    <a:pt x="0" y="473"/>
                  </a:cubicBezTo>
                  <a:cubicBezTo>
                    <a:pt x="0" y="806"/>
                    <a:pt x="12" y="949"/>
                    <a:pt x="12" y="1283"/>
                  </a:cubicBezTo>
                  <a:cubicBezTo>
                    <a:pt x="1984" y="971"/>
                    <a:pt x="3881" y="813"/>
                    <a:pt x="5753" y="813"/>
                  </a:cubicBezTo>
                  <a:cubicBezTo>
                    <a:pt x="9827" y="813"/>
                    <a:pt x="13782" y="1565"/>
                    <a:pt x="18122" y="3140"/>
                  </a:cubicBezTo>
                  <a:cubicBezTo>
                    <a:pt x="18110" y="2807"/>
                    <a:pt x="18110" y="2664"/>
                    <a:pt x="18110" y="2330"/>
                  </a:cubicBezTo>
                  <a:cubicBezTo>
                    <a:pt x="13755" y="761"/>
                    <a:pt x="9798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8"/>
            <p:cNvSpPr/>
            <p:nvPr/>
          </p:nvSpPr>
          <p:spPr>
            <a:xfrm>
              <a:off x="3940075" y="1407825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1"/>
                  </a:moveTo>
                  <a:cubicBezTo>
                    <a:pt x="3861" y="1"/>
                    <a:pt x="1968" y="160"/>
                    <a:pt x="0" y="473"/>
                  </a:cubicBezTo>
                  <a:cubicBezTo>
                    <a:pt x="0" y="807"/>
                    <a:pt x="24" y="950"/>
                    <a:pt x="24" y="1283"/>
                  </a:cubicBezTo>
                  <a:cubicBezTo>
                    <a:pt x="1995" y="972"/>
                    <a:pt x="3892" y="813"/>
                    <a:pt x="5764" y="813"/>
                  </a:cubicBezTo>
                  <a:cubicBezTo>
                    <a:pt x="9839" y="813"/>
                    <a:pt x="13793" y="1566"/>
                    <a:pt x="18133" y="3140"/>
                  </a:cubicBezTo>
                  <a:cubicBezTo>
                    <a:pt x="18121" y="2807"/>
                    <a:pt x="18121" y="2664"/>
                    <a:pt x="18121" y="2331"/>
                  </a:cubicBezTo>
                  <a:cubicBezTo>
                    <a:pt x="13766" y="762"/>
                    <a:pt x="9809" y="1"/>
                    <a:pt x="57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8"/>
            <p:cNvSpPr/>
            <p:nvPr/>
          </p:nvSpPr>
          <p:spPr>
            <a:xfrm>
              <a:off x="3941250" y="1482250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2" y="0"/>
                  </a:moveTo>
                  <a:cubicBezTo>
                    <a:pt x="3856" y="0"/>
                    <a:pt x="1965" y="159"/>
                    <a:pt x="1" y="473"/>
                  </a:cubicBezTo>
                  <a:cubicBezTo>
                    <a:pt x="1" y="806"/>
                    <a:pt x="13" y="949"/>
                    <a:pt x="13" y="1283"/>
                  </a:cubicBezTo>
                  <a:cubicBezTo>
                    <a:pt x="1988" y="972"/>
                    <a:pt x="3886" y="813"/>
                    <a:pt x="5759" y="813"/>
                  </a:cubicBezTo>
                  <a:cubicBezTo>
                    <a:pt x="9834" y="813"/>
                    <a:pt x="13786" y="1565"/>
                    <a:pt x="18134" y="3140"/>
                  </a:cubicBezTo>
                  <a:cubicBezTo>
                    <a:pt x="18134" y="2807"/>
                    <a:pt x="18134" y="2652"/>
                    <a:pt x="18110" y="2330"/>
                  </a:cubicBezTo>
                  <a:cubicBezTo>
                    <a:pt x="13763" y="762"/>
                    <a:pt x="9803" y="0"/>
                    <a:pt x="57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8"/>
            <p:cNvSpPr/>
            <p:nvPr/>
          </p:nvSpPr>
          <p:spPr>
            <a:xfrm>
              <a:off x="3942750" y="1556350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1"/>
                  </a:moveTo>
                  <a:cubicBezTo>
                    <a:pt x="3861" y="1"/>
                    <a:pt x="1969" y="160"/>
                    <a:pt x="0" y="474"/>
                  </a:cubicBezTo>
                  <a:cubicBezTo>
                    <a:pt x="0" y="795"/>
                    <a:pt x="24" y="950"/>
                    <a:pt x="24" y="1271"/>
                  </a:cubicBezTo>
                  <a:cubicBezTo>
                    <a:pt x="1984" y="966"/>
                    <a:pt x="3870" y="810"/>
                    <a:pt x="5731" y="810"/>
                  </a:cubicBezTo>
                  <a:cubicBezTo>
                    <a:pt x="9813" y="810"/>
                    <a:pt x="13774" y="1562"/>
                    <a:pt x="18133" y="3141"/>
                  </a:cubicBezTo>
                  <a:cubicBezTo>
                    <a:pt x="18133" y="2819"/>
                    <a:pt x="18133" y="2664"/>
                    <a:pt x="18110" y="2331"/>
                  </a:cubicBezTo>
                  <a:cubicBezTo>
                    <a:pt x="13763" y="762"/>
                    <a:pt x="9808" y="1"/>
                    <a:pt x="57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8"/>
            <p:cNvSpPr/>
            <p:nvPr/>
          </p:nvSpPr>
          <p:spPr>
            <a:xfrm>
              <a:off x="3944225" y="1630775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0"/>
                  </a:moveTo>
                  <a:cubicBezTo>
                    <a:pt x="3861" y="0"/>
                    <a:pt x="1969" y="159"/>
                    <a:pt x="1" y="473"/>
                  </a:cubicBezTo>
                  <a:cubicBezTo>
                    <a:pt x="1" y="795"/>
                    <a:pt x="25" y="949"/>
                    <a:pt x="25" y="1271"/>
                  </a:cubicBezTo>
                  <a:cubicBezTo>
                    <a:pt x="1985" y="965"/>
                    <a:pt x="3871" y="809"/>
                    <a:pt x="5731" y="809"/>
                  </a:cubicBezTo>
                  <a:cubicBezTo>
                    <a:pt x="9814" y="809"/>
                    <a:pt x="13774" y="1562"/>
                    <a:pt x="18134" y="3140"/>
                  </a:cubicBezTo>
                  <a:cubicBezTo>
                    <a:pt x="18134" y="2819"/>
                    <a:pt x="18122" y="2664"/>
                    <a:pt x="18122" y="2331"/>
                  </a:cubicBezTo>
                  <a:cubicBezTo>
                    <a:pt x="13767" y="762"/>
                    <a:pt x="9810" y="0"/>
                    <a:pt x="57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38"/>
            <p:cNvSpPr/>
            <p:nvPr/>
          </p:nvSpPr>
          <p:spPr>
            <a:xfrm>
              <a:off x="4557400" y="881250"/>
              <a:ext cx="347975" cy="229750"/>
            </a:xfrm>
            <a:custGeom>
              <a:avLst/>
              <a:gdLst/>
              <a:ahLst/>
              <a:cxnLst/>
              <a:rect l="l" t="t" r="r" b="b"/>
              <a:pathLst>
                <a:path w="13919" h="9190" extrusionOk="0">
                  <a:moveTo>
                    <a:pt x="13021" y="0"/>
                  </a:moveTo>
                  <a:cubicBezTo>
                    <a:pt x="6999" y="0"/>
                    <a:pt x="3045" y="4692"/>
                    <a:pt x="1" y="8452"/>
                  </a:cubicBezTo>
                  <a:lnTo>
                    <a:pt x="1" y="9190"/>
                  </a:lnTo>
                  <a:cubicBezTo>
                    <a:pt x="3038" y="5450"/>
                    <a:pt x="6981" y="771"/>
                    <a:pt x="12992" y="771"/>
                  </a:cubicBezTo>
                  <a:cubicBezTo>
                    <a:pt x="13295" y="771"/>
                    <a:pt x="13604" y="783"/>
                    <a:pt x="13919" y="808"/>
                  </a:cubicBezTo>
                  <a:cubicBezTo>
                    <a:pt x="13919" y="498"/>
                    <a:pt x="13907" y="343"/>
                    <a:pt x="13907" y="34"/>
                  </a:cubicBezTo>
                  <a:cubicBezTo>
                    <a:pt x="13607" y="11"/>
                    <a:pt x="13312" y="0"/>
                    <a:pt x="13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38"/>
            <p:cNvSpPr/>
            <p:nvPr/>
          </p:nvSpPr>
          <p:spPr>
            <a:xfrm>
              <a:off x="4558000" y="952875"/>
              <a:ext cx="348875" cy="225700"/>
            </a:xfrm>
            <a:custGeom>
              <a:avLst/>
              <a:gdLst/>
              <a:ahLst/>
              <a:cxnLst/>
              <a:rect l="l" t="t" r="r" b="b"/>
              <a:pathLst>
                <a:path w="13955" h="9028" extrusionOk="0">
                  <a:moveTo>
                    <a:pt x="12870" y="1"/>
                  </a:moveTo>
                  <a:cubicBezTo>
                    <a:pt x="6929" y="1"/>
                    <a:pt x="3014" y="4602"/>
                    <a:pt x="12" y="8301"/>
                  </a:cubicBezTo>
                  <a:cubicBezTo>
                    <a:pt x="0" y="8599"/>
                    <a:pt x="0" y="8742"/>
                    <a:pt x="12" y="9027"/>
                  </a:cubicBezTo>
                  <a:cubicBezTo>
                    <a:pt x="3015" y="5364"/>
                    <a:pt x="6914" y="793"/>
                    <a:pt x="12821" y="793"/>
                  </a:cubicBezTo>
                  <a:cubicBezTo>
                    <a:pt x="13191" y="793"/>
                    <a:pt x="13569" y="811"/>
                    <a:pt x="13955" y="848"/>
                  </a:cubicBezTo>
                  <a:cubicBezTo>
                    <a:pt x="13955" y="526"/>
                    <a:pt x="13943" y="372"/>
                    <a:pt x="13943" y="50"/>
                  </a:cubicBezTo>
                  <a:cubicBezTo>
                    <a:pt x="13578" y="17"/>
                    <a:pt x="13220" y="1"/>
                    <a:pt x="128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4558600" y="1025050"/>
              <a:ext cx="349775" cy="221675"/>
            </a:xfrm>
            <a:custGeom>
              <a:avLst/>
              <a:gdLst/>
              <a:ahLst/>
              <a:cxnLst/>
              <a:rect l="l" t="t" r="r" b="b"/>
              <a:pathLst>
                <a:path w="13991" h="8867" extrusionOk="0">
                  <a:moveTo>
                    <a:pt x="12720" y="0"/>
                  </a:moveTo>
                  <a:cubicBezTo>
                    <a:pt x="6871" y="0"/>
                    <a:pt x="2993" y="4501"/>
                    <a:pt x="0" y="8117"/>
                  </a:cubicBezTo>
                  <a:lnTo>
                    <a:pt x="0" y="8867"/>
                  </a:lnTo>
                  <a:cubicBezTo>
                    <a:pt x="2987" y="5259"/>
                    <a:pt x="6863" y="781"/>
                    <a:pt x="12691" y="781"/>
                  </a:cubicBezTo>
                  <a:cubicBezTo>
                    <a:pt x="13114" y="781"/>
                    <a:pt x="13547" y="805"/>
                    <a:pt x="13990" y="854"/>
                  </a:cubicBezTo>
                  <a:cubicBezTo>
                    <a:pt x="13990" y="545"/>
                    <a:pt x="13978" y="378"/>
                    <a:pt x="13978" y="68"/>
                  </a:cubicBezTo>
                  <a:cubicBezTo>
                    <a:pt x="13549" y="22"/>
                    <a:pt x="13130" y="0"/>
                    <a:pt x="12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8"/>
            <p:cNvSpPr/>
            <p:nvPr/>
          </p:nvSpPr>
          <p:spPr>
            <a:xfrm>
              <a:off x="4558600" y="1097725"/>
              <a:ext cx="350950" cy="217475"/>
            </a:xfrm>
            <a:custGeom>
              <a:avLst/>
              <a:gdLst/>
              <a:ahLst/>
              <a:cxnLst/>
              <a:rect l="l" t="t" r="r" b="b"/>
              <a:pathLst>
                <a:path w="14038" h="8699" extrusionOk="0">
                  <a:moveTo>
                    <a:pt x="12583" y="0"/>
                  </a:moveTo>
                  <a:cubicBezTo>
                    <a:pt x="6813" y="0"/>
                    <a:pt x="2974" y="4404"/>
                    <a:pt x="0" y="7972"/>
                  </a:cubicBezTo>
                  <a:cubicBezTo>
                    <a:pt x="12" y="8270"/>
                    <a:pt x="12" y="8413"/>
                    <a:pt x="12" y="8698"/>
                  </a:cubicBezTo>
                  <a:cubicBezTo>
                    <a:pt x="2972" y="5157"/>
                    <a:pt x="6791" y="788"/>
                    <a:pt x="12518" y="788"/>
                  </a:cubicBezTo>
                  <a:cubicBezTo>
                    <a:pt x="13010" y="788"/>
                    <a:pt x="13517" y="820"/>
                    <a:pt x="14038" y="888"/>
                  </a:cubicBezTo>
                  <a:cubicBezTo>
                    <a:pt x="14038" y="566"/>
                    <a:pt x="14026" y="412"/>
                    <a:pt x="14026" y="90"/>
                  </a:cubicBezTo>
                  <a:cubicBezTo>
                    <a:pt x="13532" y="29"/>
                    <a:pt x="13051" y="0"/>
                    <a:pt x="125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8"/>
            <p:cNvSpPr/>
            <p:nvPr/>
          </p:nvSpPr>
          <p:spPr>
            <a:xfrm>
              <a:off x="4559475" y="1170875"/>
              <a:ext cx="351575" cy="213075"/>
            </a:xfrm>
            <a:custGeom>
              <a:avLst/>
              <a:gdLst/>
              <a:ahLst/>
              <a:cxnLst/>
              <a:rect l="l" t="t" r="r" b="b"/>
              <a:pathLst>
                <a:path w="14063" h="8523" extrusionOk="0">
                  <a:moveTo>
                    <a:pt x="12412" y="0"/>
                  </a:moveTo>
                  <a:cubicBezTo>
                    <a:pt x="6738" y="0"/>
                    <a:pt x="2941" y="4312"/>
                    <a:pt x="1" y="7796"/>
                  </a:cubicBezTo>
                  <a:lnTo>
                    <a:pt x="1" y="8523"/>
                  </a:lnTo>
                  <a:cubicBezTo>
                    <a:pt x="2945" y="5058"/>
                    <a:pt x="6721" y="780"/>
                    <a:pt x="12378" y="780"/>
                  </a:cubicBezTo>
                  <a:cubicBezTo>
                    <a:pt x="12922" y="780"/>
                    <a:pt x="13483" y="819"/>
                    <a:pt x="14062" y="903"/>
                  </a:cubicBezTo>
                  <a:cubicBezTo>
                    <a:pt x="14062" y="593"/>
                    <a:pt x="14050" y="427"/>
                    <a:pt x="14050" y="117"/>
                  </a:cubicBezTo>
                  <a:cubicBezTo>
                    <a:pt x="13487" y="38"/>
                    <a:pt x="12942" y="0"/>
                    <a:pt x="124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8"/>
            <p:cNvSpPr/>
            <p:nvPr/>
          </p:nvSpPr>
          <p:spPr>
            <a:xfrm>
              <a:off x="4559775" y="1243700"/>
              <a:ext cx="352750" cy="209600"/>
            </a:xfrm>
            <a:custGeom>
              <a:avLst/>
              <a:gdLst/>
              <a:ahLst/>
              <a:cxnLst/>
              <a:rect l="l" t="t" r="r" b="b"/>
              <a:pathLst>
                <a:path w="14110" h="8384" extrusionOk="0">
                  <a:moveTo>
                    <a:pt x="12276" y="0"/>
                  </a:moveTo>
                  <a:cubicBezTo>
                    <a:pt x="6672" y="0"/>
                    <a:pt x="2922" y="4217"/>
                    <a:pt x="1" y="7634"/>
                  </a:cubicBezTo>
                  <a:lnTo>
                    <a:pt x="1" y="8384"/>
                  </a:lnTo>
                  <a:cubicBezTo>
                    <a:pt x="2911" y="4979"/>
                    <a:pt x="6645" y="800"/>
                    <a:pt x="12225" y="800"/>
                  </a:cubicBezTo>
                  <a:cubicBezTo>
                    <a:pt x="12831" y="800"/>
                    <a:pt x="13459" y="849"/>
                    <a:pt x="14110" y="954"/>
                  </a:cubicBezTo>
                  <a:cubicBezTo>
                    <a:pt x="14110" y="645"/>
                    <a:pt x="14098" y="478"/>
                    <a:pt x="14098" y="145"/>
                  </a:cubicBezTo>
                  <a:cubicBezTo>
                    <a:pt x="13469" y="47"/>
                    <a:pt x="12863" y="0"/>
                    <a:pt x="12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8"/>
            <p:cNvSpPr/>
            <p:nvPr/>
          </p:nvSpPr>
          <p:spPr>
            <a:xfrm>
              <a:off x="4560075" y="1317350"/>
              <a:ext cx="353950" cy="205325"/>
            </a:xfrm>
            <a:custGeom>
              <a:avLst/>
              <a:gdLst/>
              <a:ahLst/>
              <a:cxnLst/>
              <a:rect l="l" t="t" r="r" b="b"/>
              <a:pathLst>
                <a:path w="14158" h="8213" extrusionOk="0">
                  <a:moveTo>
                    <a:pt x="12147" y="1"/>
                  </a:moveTo>
                  <a:cubicBezTo>
                    <a:pt x="6628" y="1"/>
                    <a:pt x="2914" y="4124"/>
                    <a:pt x="13" y="7474"/>
                  </a:cubicBezTo>
                  <a:cubicBezTo>
                    <a:pt x="1" y="7772"/>
                    <a:pt x="1" y="7914"/>
                    <a:pt x="13" y="8212"/>
                  </a:cubicBezTo>
                  <a:cubicBezTo>
                    <a:pt x="2912" y="4888"/>
                    <a:pt x="6607" y="796"/>
                    <a:pt x="12087" y="796"/>
                  </a:cubicBezTo>
                  <a:cubicBezTo>
                    <a:pt x="12750" y="796"/>
                    <a:pt x="13440" y="856"/>
                    <a:pt x="14157" y="985"/>
                  </a:cubicBezTo>
                  <a:cubicBezTo>
                    <a:pt x="14157" y="652"/>
                    <a:pt x="14145" y="509"/>
                    <a:pt x="14145" y="175"/>
                  </a:cubicBezTo>
                  <a:cubicBezTo>
                    <a:pt x="13454" y="56"/>
                    <a:pt x="12789" y="1"/>
                    <a:pt x="121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8"/>
            <p:cNvSpPr/>
            <p:nvPr/>
          </p:nvSpPr>
          <p:spPr>
            <a:xfrm>
              <a:off x="4560975" y="1391175"/>
              <a:ext cx="354525" cy="201425"/>
            </a:xfrm>
            <a:custGeom>
              <a:avLst/>
              <a:gdLst/>
              <a:ahLst/>
              <a:cxnLst/>
              <a:rect l="l" t="t" r="r" b="b"/>
              <a:pathLst>
                <a:path w="14181" h="8057" extrusionOk="0">
                  <a:moveTo>
                    <a:pt x="11984" y="0"/>
                  </a:moveTo>
                  <a:cubicBezTo>
                    <a:pt x="6552" y="0"/>
                    <a:pt x="2870" y="4038"/>
                    <a:pt x="0" y="7319"/>
                  </a:cubicBezTo>
                  <a:lnTo>
                    <a:pt x="0" y="8057"/>
                  </a:lnTo>
                  <a:cubicBezTo>
                    <a:pt x="2859" y="4799"/>
                    <a:pt x="6526" y="798"/>
                    <a:pt x="11933" y="798"/>
                  </a:cubicBezTo>
                  <a:cubicBezTo>
                    <a:pt x="12651" y="798"/>
                    <a:pt x="13399" y="868"/>
                    <a:pt x="14181" y="1020"/>
                  </a:cubicBezTo>
                  <a:cubicBezTo>
                    <a:pt x="14181" y="699"/>
                    <a:pt x="14169" y="532"/>
                    <a:pt x="14169" y="211"/>
                  </a:cubicBezTo>
                  <a:cubicBezTo>
                    <a:pt x="13410" y="67"/>
                    <a:pt x="12683" y="0"/>
                    <a:pt x="11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4560975" y="1465175"/>
              <a:ext cx="355725" cy="197375"/>
            </a:xfrm>
            <a:custGeom>
              <a:avLst/>
              <a:gdLst/>
              <a:ahLst/>
              <a:cxnLst/>
              <a:rect l="l" t="t" r="r" b="b"/>
              <a:pathLst>
                <a:path w="14229" h="7895" extrusionOk="0">
                  <a:moveTo>
                    <a:pt x="11824" y="0"/>
                  </a:moveTo>
                  <a:cubicBezTo>
                    <a:pt x="6479" y="0"/>
                    <a:pt x="2847" y="3933"/>
                    <a:pt x="0" y="7145"/>
                  </a:cubicBezTo>
                  <a:cubicBezTo>
                    <a:pt x="12" y="7454"/>
                    <a:pt x="12" y="7597"/>
                    <a:pt x="12" y="7895"/>
                  </a:cubicBezTo>
                  <a:cubicBezTo>
                    <a:pt x="2865" y="4699"/>
                    <a:pt x="6500" y="793"/>
                    <a:pt x="11825" y="793"/>
                  </a:cubicBezTo>
                  <a:cubicBezTo>
                    <a:pt x="12590" y="793"/>
                    <a:pt x="13391" y="874"/>
                    <a:pt x="14228" y="1049"/>
                  </a:cubicBezTo>
                  <a:cubicBezTo>
                    <a:pt x="14228" y="727"/>
                    <a:pt x="14205" y="561"/>
                    <a:pt x="14205" y="251"/>
                  </a:cubicBezTo>
                  <a:cubicBezTo>
                    <a:pt x="13375" y="80"/>
                    <a:pt x="12582" y="0"/>
                    <a:pt x="11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598" name="Google Shape;598;p38"/>
          <p:cNvGrpSpPr/>
          <p:nvPr/>
        </p:nvGrpSpPr>
        <p:grpSpPr>
          <a:xfrm>
            <a:off x="-992643" y="4017647"/>
            <a:ext cx="3887676" cy="2840339"/>
            <a:chOff x="2868800" y="2088975"/>
            <a:chExt cx="1181425" cy="863150"/>
          </a:xfrm>
        </p:grpSpPr>
        <p:sp>
          <p:nvSpPr>
            <p:cNvPr id="599" name="Google Shape;599;p38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8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8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38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8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8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07" name="Google Shape;607;p38"/>
          <p:cNvGrpSpPr/>
          <p:nvPr/>
        </p:nvGrpSpPr>
        <p:grpSpPr>
          <a:xfrm rot="1458948">
            <a:off x="58200" y="497051"/>
            <a:ext cx="750747" cy="1819831"/>
            <a:chOff x="2541375" y="3220475"/>
            <a:chExt cx="427450" cy="1036150"/>
          </a:xfrm>
        </p:grpSpPr>
        <p:sp>
          <p:nvSpPr>
            <p:cNvPr id="608" name="Google Shape;608;p38"/>
            <p:cNvSpPr/>
            <p:nvPr/>
          </p:nvSpPr>
          <p:spPr>
            <a:xfrm>
              <a:off x="2541375" y="3220475"/>
              <a:ext cx="427450" cy="1035850"/>
            </a:xfrm>
            <a:custGeom>
              <a:avLst/>
              <a:gdLst/>
              <a:ahLst/>
              <a:cxnLst/>
              <a:rect l="l" t="t" r="r" b="b"/>
              <a:pathLst>
                <a:path w="17098" h="41434" extrusionOk="0">
                  <a:moveTo>
                    <a:pt x="2715" y="0"/>
                  </a:moveTo>
                  <a:cubicBezTo>
                    <a:pt x="1215" y="0"/>
                    <a:pt x="1" y="1215"/>
                    <a:pt x="1" y="2727"/>
                  </a:cubicBezTo>
                  <a:lnTo>
                    <a:pt x="1" y="38707"/>
                  </a:lnTo>
                  <a:cubicBezTo>
                    <a:pt x="1" y="40219"/>
                    <a:pt x="1215" y="41434"/>
                    <a:pt x="2715" y="41434"/>
                  </a:cubicBezTo>
                  <a:lnTo>
                    <a:pt x="14371" y="41434"/>
                  </a:lnTo>
                  <a:cubicBezTo>
                    <a:pt x="15860" y="41434"/>
                    <a:pt x="17086" y="40219"/>
                    <a:pt x="17098" y="38731"/>
                  </a:cubicBezTo>
                  <a:lnTo>
                    <a:pt x="17098" y="2727"/>
                  </a:lnTo>
                  <a:cubicBezTo>
                    <a:pt x="17098" y="1226"/>
                    <a:pt x="15872" y="0"/>
                    <a:pt x="143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38"/>
            <p:cNvSpPr/>
            <p:nvPr/>
          </p:nvSpPr>
          <p:spPr>
            <a:xfrm>
              <a:off x="2541375" y="3636600"/>
              <a:ext cx="427450" cy="620025"/>
            </a:xfrm>
            <a:custGeom>
              <a:avLst/>
              <a:gdLst/>
              <a:ahLst/>
              <a:cxnLst/>
              <a:rect l="l" t="t" r="r" b="b"/>
              <a:pathLst>
                <a:path w="17098" h="24801" extrusionOk="0">
                  <a:moveTo>
                    <a:pt x="17098" y="0"/>
                  </a:moveTo>
                  <a:cubicBezTo>
                    <a:pt x="11371" y="2322"/>
                    <a:pt x="5620" y="4584"/>
                    <a:pt x="1" y="7060"/>
                  </a:cubicBezTo>
                  <a:lnTo>
                    <a:pt x="1" y="22086"/>
                  </a:lnTo>
                  <a:cubicBezTo>
                    <a:pt x="1" y="23586"/>
                    <a:pt x="1215" y="24801"/>
                    <a:pt x="2715" y="24801"/>
                  </a:cubicBezTo>
                  <a:lnTo>
                    <a:pt x="14371" y="24801"/>
                  </a:lnTo>
                  <a:cubicBezTo>
                    <a:pt x="15872" y="24801"/>
                    <a:pt x="17098" y="23586"/>
                    <a:pt x="17098" y="22086"/>
                  </a:cubicBezTo>
                  <a:lnTo>
                    <a:pt x="170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38"/>
            <p:cNvSpPr/>
            <p:nvPr/>
          </p:nvSpPr>
          <p:spPr>
            <a:xfrm>
              <a:off x="2664300" y="3334775"/>
              <a:ext cx="181000" cy="796850"/>
            </a:xfrm>
            <a:custGeom>
              <a:avLst/>
              <a:gdLst/>
              <a:ahLst/>
              <a:cxnLst/>
              <a:rect l="l" t="t" r="r" b="b"/>
              <a:pathLst>
                <a:path w="7240" h="31874" extrusionOk="0">
                  <a:moveTo>
                    <a:pt x="2465" y="0"/>
                  </a:moveTo>
                  <a:lnTo>
                    <a:pt x="2465" y="24837"/>
                  </a:lnTo>
                  <a:cubicBezTo>
                    <a:pt x="1037" y="25313"/>
                    <a:pt x="1" y="26670"/>
                    <a:pt x="1" y="28266"/>
                  </a:cubicBezTo>
                  <a:cubicBezTo>
                    <a:pt x="1" y="30254"/>
                    <a:pt x="1632" y="31873"/>
                    <a:pt x="3620" y="31873"/>
                  </a:cubicBezTo>
                  <a:cubicBezTo>
                    <a:pt x="5621" y="31873"/>
                    <a:pt x="7240" y="30254"/>
                    <a:pt x="7240" y="28266"/>
                  </a:cubicBezTo>
                  <a:cubicBezTo>
                    <a:pt x="7240" y="26670"/>
                    <a:pt x="6216" y="25325"/>
                    <a:pt x="4763" y="24837"/>
                  </a:cubicBezTo>
                  <a:lnTo>
                    <a:pt x="47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2693175" y="3987250"/>
              <a:ext cx="70875" cy="61475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8"/>
            <p:cNvSpPr/>
            <p:nvPr/>
          </p:nvSpPr>
          <p:spPr>
            <a:xfrm>
              <a:off x="2726225" y="3334775"/>
              <a:ext cx="57775" cy="278925"/>
            </a:xfrm>
            <a:custGeom>
              <a:avLst/>
              <a:gdLst/>
              <a:ahLst/>
              <a:cxnLst/>
              <a:rect l="l" t="t" r="r" b="b"/>
              <a:pathLst>
                <a:path w="2311" h="11157" extrusionOk="0">
                  <a:moveTo>
                    <a:pt x="0" y="0"/>
                  </a:moveTo>
                  <a:lnTo>
                    <a:pt x="0" y="11156"/>
                  </a:lnTo>
                  <a:lnTo>
                    <a:pt x="2310" y="11156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13" name="Google Shape;613;p38"/>
          <p:cNvGrpSpPr/>
          <p:nvPr/>
        </p:nvGrpSpPr>
        <p:grpSpPr>
          <a:xfrm>
            <a:off x="3204121" y="5278809"/>
            <a:ext cx="2310508" cy="2391603"/>
            <a:chOff x="5556925" y="2802275"/>
            <a:chExt cx="757875" cy="784475"/>
          </a:xfrm>
        </p:grpSpPr>
        <p:sp>
          <p:nvSpPr>
            <p:cNvPr id="614" name="Google Shape;614;p38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38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8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38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38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38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8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8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8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35" name="Google Shape;635;p38"/>
          <p:cNvGrpSpPr/>
          <p:nvPr/>
        </p:nvGrpSpPr>
        <p:grpSpPr>
          <a:xfrm rot="544886">
            <a:off x="4081479" y="2126948"/>
            <a:ext cx="1147831" cy="2238509"/>
            <a:chOff x="6945350" y="145425"/>
            <a:chExt cx="317325" cy="618850"/>
          </a:xfrm>
        </p:grpSpPr>
        <p:sp>
          <p:nvSpPr>
            <p:cNvPr id="636" name="Google Shape;636;p38"/>
            <p:cNvSpPr/>
            <p:nvPr/>
          </p:nvSpPr>
          <p:spPr>
            <a:xfrm>
              <a:off x="6945350" y="145425"/>
              <a:ext cx="317325" cy="618850"/>
            </a:xfrm>
            <a:custGeom>
              <a:avLst/>
              <a:gdLst/>
              <a:ahLst/>
              <a:cxnLst/>
              <a:rect l="l" t="t" r="r" b="b"/>
              <a:pathLst>
                <a:path w="12693" h="24754" extrusionOk="0">
                  <a:moveTo>
                    <a:pt x="4786" y="1"/>
                  </a:moveTo>
                  <a:cubicBezTo>
                    <a:pt x="4524" y="1"/>
                    <a:pt x="4298" y="227"/>
                    <a:pt x="4298" y="489"/>
                  </a:cubicBezTo>
                  <a:cubicBezTo>
                    <a:pt x="4298" y="763"/>
                    <a:pt x="4524" y="977"/>
                    <a:pt x="4786" y="977"/>
                  </a:cubicBezTo>
                  <a:lnTo>
                    <a:pt x="5084" y="977"/>
                  </a:lnTo>
                  <a:lnTo>
                    <a:pt x="5084" y="14657"/>
                  </a:lnTo>
                  <a:lnTo>
                    <a:pt x="583" y="22468"/>
                  </a:lnTo>
                  <a:cubicBezTo>
                    <a:pt x="0" y="23492"/>
                    <a:pt x="726" y="24754"/>
                    <a:pt x="1905" y="24754"/>
                  </a:cubicBezTo>
                  <a:lnTo>
                    <a:pt x="10799" y="24754"/>
                  </a:lnTo>
                  <a:cubicBezTo>
                    <a:pt x="11966" y="24754"/>
                    <a:pt x="12692" y="23492"/>
                    <a:pt x="12109" y="22468"/>
                  </a:cubicBezTo>
                  <a:lnTo>
                    <a:pt x="7596" y="14657"/>
                  </a:lnTo>
                  <a:lnTo>
                    <a:pt x="7596" y="977"/>
                  </a:lnTo>
                  <a:lnTo>
                    <a:pt x="7894" y="977"/>
                  </a:lnTo>
                  <a:cubicBezTo>
                    <a:pt x="8168" y="977"/>
                    <a:pt x="8394" y="763"/>
                    <a:pt x="8394" y="489"/>
                  </a:cubicBezTo>
                  <a:cubicBezTo>
                    <a:pt x="8394" y="227"/>
                    <a:pt x="8168" y="1"/>
                    <a:pt x="78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6978075" y="577025"/>
              <a:ext cx="252150" cy="162550"/>
            </a:xfrm>
            <a:custGeom>
              <a:avLst/>
              <a:gdLst/>
              <a:ahLst/>
              <a:cxnLst/>
              <a:rect l="l" t="t" r="r" b="b"/>
              <a:pathLst>
                <a:path w="10086" h="6502" extrusionOk="0">
                  <a:moveTo>
                    <a:pt x="3418" y="1"/>
                  </a:moveTo>
                  <a:lnTo>
                    <a:pt x="132" y="5704"/>
                  </a:lnTo>
                  <a:cubicBezTo>
                    <a:pt x="1" y="5942"/>
                    <a:pt x="84" y="6168"/>
                    <a:pt x="132" y="6240"/>
                  </a:cubicBezTo>
                  <a:cubicBezTo>
                    <a:pt x="179" y="6323"/>
                    <a:pt x="310" y="6502"/>
                    <a:pt x="596" y="6502"/>
                  </a:cubicBezTo>
                  <a:lnTo>
                    <a:pt x="9490" y="6502"/>
                  </a:lnTo>
                  <a:cubicBezTo>
                    <a:pt x="9776" y="6502"/>
                    <a:pt x="9907" y="6311"/>
                    <a:pt x="9954" y="6240"/>
                  </a:cubicBezTo>
                  <a:cubicBezTo>
                    <a:pt x="10002" y="6144"/>
                    <a:pt x="10085" y="5942"/>
                    <a:pt x="9954" y="5704"/>
                  </a:cubicBezTo>
                  <a:lnTo>
                    <a:pt x="66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7107550" y="577025"/>
              <a:ext cx="51225" cy="162250"/>
            </a:xfrm>
            <a:custGeom>
              <a:avLst/>
              <a:gdLst/>
              <a:ahLst/>
              <a:cxnLst/>
              <a:rect l="l" t="t" r="r" b="b"/>
              <a:pathLst>
                <a:path w="2049" h="6490" extrusionOk="0">
                  <a:moveTo>
                    <a:pt x="1" y="1"/>
                  </a:moveTo>
                  <a:lnTo>
                    <a:pt x="1025" y="6490"/>
                  </a:lnTo>
                  <a:lnTo>
                    <a:pt x="2049" y="649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38"/>
            <p:cNvSpPr/>
            <p:nvPr/>
          </p:nvSpPr>
          <p:spPr>
            <a:xfrm>
              <a:off x="7125425" y="577025"/>
              <a:ext cx="104800" cy="162250"/>
            </a:xfrm>
            <a:custGeom>
              <a:avLst/>
              <a:gdLst/>
              <a:ahLst/>
              <a:cxnLst/>
              <a:rect l="l" t="t" r="r" b="b"/>
              <a:pathLst>
                <a:path w="4192" h="6490" extrusionOk="0">
                  <a:moveTo>
                    <a:pt x="0" y="1"/>
                  </a:moveTo>
                  <a:lnTo>
                    <a:pt x="2382" y="6490"/>
                  </a:lnTo>
                  <a:lnTo>
                    <a:pt x="3596" y="6490"/>
                  </a:lnTo>
                  <a:cubicBezTo>
                    <a:pt x="3882" y="6490"/>
                    <a:pt x="4013" y="6311"/>
                    <a:pt x="4060" y="6228"/>
                  </a:cubicBezTo>
                  <a:cubicBezTo>
                    <a:pt x="4108" y="6144"/>
                    <a:pt x="4191" y="5942"/>
                    <a:pt x="4060" y="5704"/>
                  </a:cubicBez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40" name="Google Shape;640;p38"/>
          <p:cNvGrpSpPr/>
          <p:nvPr/>
        </p:nvGrpSpPr>
        <p:grpSpPr>
          <a:xfrm rot="-2019428">
            <a:off x="2058425" y="330331"/>
            <a:ext cx="1438584" cy="2153272"/>
            <a:chOff x="7166500" y="-57275"/>
            <a:chExt cx="414050" cy="619750"/>
          </a:xfrm>
        </p:grpSpPr>
        <p:sp>
          <p:nvSpPr>
            <p:cNvPr id="641" name="Google Shape;641;p38"/>
            <p:cNvSpPr/>
            <p:nvPr/>
          </p:nvSpPr>
          <p:spPr>
            <a:xfrm>
              <a:off x="7166500" y="-57275"/>
              <a:ext cx="414050" cy="619750"/>
            </a:xfrm>
            <a:custGeom>
              <a:avLst/>
              <a:gdLst/>
              <a:ahLst/>
              <a:cxnLst/>
              <a:rect l="l" t="t" r="r" b="b"/>
              <a:pathLst>
                <a:path w="16562" h="24790" extrusionOk="0">
                  <a:moveTo>
                    <a:pt x="6716" y="1"/>
                  </a:moveTo>
                  <a:cubicBezTo>
                    <a:pt x="6454" y="1"/>
                    <a:pt x="6227" y="227"/>
                    <a:pt x="6227" y="489"/>
                  </a:cubicBezTo>
                  <a:cubicBezTo>
                    <a:pt x="6227" y="763"/>
                    <a:pt x="6454" y="977"/>
                    <a:pt x="6716" y="977"/>
                  </a:cubicBezTo>
                  <a:lnTo>
                    <a:pt x="7013" y="977"/>
                  </a:lnTo>
                  <a:lnTo>
                    <a:pt x="7013" y="8335"/>
                  </a:lnTo>
                  <a:cubicBezTo>
                    <a:pt x="3048" y="8930"/>
                    <a:pt x="0" y="12371"/>
                    <a:pt x="12" y="16514"/>
                  </a:cubicBezTo>
                  <a:cubicBezTo>
                    <a:pt x="12" y="21086"/>
                    <a:pt x="3715" y="24789"/>
                    <a:pt x="8287" y="24789"/>
                  </a:cubicBezTo>
                  <a:cubicBezTo>
                    <a:pt x="12847" y="24789"/>
                    <a:pt x="16562" y="21086"/>
                    <a:pt x="16562" y="16514"/>
                  </a:cubicBezTo>
                  <a:cubicBezTo>
                    <a:pt x="16562" y="12371"/>
                    <a:pt x="13502" y="8942"/>
                    <a:pt x="9537" y="8335"/>
                  </a:cubicBezTo>
                  <a:lnTo>
                    <a:pt x="9537" y="977"/>
                  </a:lnTo>
                  <a:lnTo>
                    <a:pt x="9835" y="977"/>
                  </a:lnTo>
                  <a:cubicBezTo>
                    <a:pt x="10097" y="977"/>
                    <a:pt x="10323" y="763"/>
                    <a:pt x="10323" y="489"/>
                  </a:cubicBezTo>
                  <a:cubicBezTo>
                    <a:pt x="10323" y="227"/>
                    <a:pt x="10097" y="1"/>
                    <a:pt x="98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7190900" y="241575"/>
              <a:ext cx="364650" cy="296500"/>
            </a:xfrm>
            <a:custGeom>
              <a:avLst/>
              <a:gdLst/>
              <a:ahLst/>
              <a:cxnLst/>
              <a:rect l="l" t="t" r="r" b="b"/>
              <a:pathLst>
                <a:path w="14586" h="11860" extrusionOk="0">
                  <a:moveTo>
                    <a:pt x="1620" y="0"/>
                  </a:moveTo>
                  <a:cubicBezTo>
                    <a:pt x="608" y="1262"/>
                    <a:pt x="1" y="2846"/>
                    <a:pt x="1" y="4560"/>
                  </a:cubicBezTo>
                  <a:cubicBezTo>
                    <a:pt x="1" y="8585"/>
                    <a:pt x="3275" y="11859"/>
                    <a:pt x="7287" y="11859"/>
                  </a:cubicBezTo>
                  <a:cubicBezTo>
                    <a:pt x="11312" y="11859"/>
                    <a:pt x="14586" y="8585"/>
                    <a:pt x="14586" y="4560"/>
                  </a:cubicBezTo>
                  <a:cubicBezTo>
                    <a:pt x="14586" y="2846"/>
                    <a:pt x="13979" y="1262"/>
                    <a:pt x="129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7231675" y="254700"/>
              <a:ext cx="66700" cy="68150"/>
            </a:xfrm>
            <a:custGeom>
              <a:avLst/>
              <a:gdLst/>
              <a:ahLst/>
              <a:cxnLst/>
              <a:rect l="l" t="t" r="r" b="b"/>
              <a:pathLst>
                <a:path w="2668" h="2726" extrusionOk="0">
                  <a:moveTo>
                    <a:pt x="1277" y="1"/>
                  </a:moveTo>
                  <a:cubicBezTo>
                    <a:pt x="1114" y="1"/>
                    <a:pt x="954" y="26"/>
                    <a:pt x="810" y="95"/>
                  </a:cubicBezTo>
                  <a:cubicBezTo>
                    <a:pt x="560" y="214"/>
                    <a:pt x="370" y="440"/>
                    <a:pt x="263" y="678"/>
                  </a:cubicBezTo>
                  <a:cubicBezTo>
                    <a:pt x="108" y="976"/>
                    <a:pt x="25" y="1297"/>
                    <a:pt x="1" y="1630"/>
                  </a:cubicBezTo>
                  <a:cubicBezTo>
                    <a:pt x="1" y="1928"/>
                    <a:pt x="60" y="2238"/>
                    <a:pt x="263" y="2452"/>
                  </a:cubicBezTo>
                  <a:cubicBezTo>
                    <a:pt x="431" y="2630"/>
                    <a:pt x="673" y="2726"/>
                    <a:pt x="921" y="2726"/>
                  </a:cubicBezTo>
                  <a:cubicBezTo>
                    <a:pt x="971" y="2726"/>
                    <a:pt x="1022" y="2722"/>
                    <a:pt x="1072" y="2714"/>
                  </a:cubicBezTo>
                  <a:cubicBezTo>
                    <a:pt x="1370" y="2690"/>
                    <a:pt x="1656" y="2535"/>
                    <a:pt x="1894" y="2345"/>
                  </a:cubicBezTo>
                  <a:cubicBezTo>
                    <a:pt x="2239" y="2071"/>
                    <a:pt x="2525" y="1714"/>
                    <a:pt x="2596" y="1297"/>
                  </a:cubicBezTo>
                  <a:cubicBezTo>
                    <a:pt x="2668" y="880"/>
                    <a:pt x="2501" y="392"/>
                    <a:pt x="2132" y="190"/>
                  </a:cubicBezTo>
                  <a:cubicBezTo>
                    <a:pt x="1989" y="106"/>
                    <a:pt x="1823" y="71"/>
                    <a:pt x="1644" y="35"/>
                  </a:cubicBezTo>
                  <a:cubicBezTo>
                    <a:pt x="1522" y="15"/>
                    <a:pt x="1399" y="1"/>
                    <a:pt x="12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38"/>
            <p:cNvSpPr/>
            <p:nvPr/>
          </p:nvSpPr>
          <p:spPr>
            <a:xfrm>
              <a:off x="7249250" y="241575"/>
              <a:ext cx="306300" cy="296500"/>
            </a:xfrm>
            <a:custGeom>
              <a:avLst/>
              <a:gdLst/>
              <a:ahLst/>
              <a:cxnLst/>
              <a:rect l="l" t="t" r="r" b="b"/>
              <a:pathLst>
                <a:path w="12252" h="11860" extrusionOk="0">
                  <a:moveTo>
                    <a:pt x="7489" y="0"/>
                  </a:moveTo>
                  <a:cubicBezTo>
                    <a:pt x="8930" y="1524"/>
                    <a:pt x="9859" y="3525"/>
                    <a:pt x="9394" y="5775"/>
                  </a:cubicBezTo>
                  <a:cubicBezTo>
                    <a:pt x="9216" y="7573"/>
                    <a:pt x="7954" y="9192"/>
                    <a:pt x="6323" y="10097"/>
                  </a:cubicBezTo>
                  <a:cubicBezTo>
                    <a:pt x="5384" y="10495"/>
                    <a:pt x="4417" y="10675"/>
                    <a:pt x="3460" y="10675"/>
                  </a:cubicBezTo>
                  <a:cubicBezTo>
                    <a:pt x="2268" y="10675"/>
                    <a:pt x="1090" y="10395"/>
                    <a:pt x="0" y="9906"/>
                  </a:cubicBezTo>
                  <a:lnTo>
                    <a:pt x="0" y="9906"/>
                  </a:lnTo>
                  <a:cubicBezTo>
                    <a:pt x="1298" y="11109"/>
                    <a:pt x="3048" y="11859"/>
                    <a:pt x="4953" y="11859"/>
                  </a:cubicBezTo>
                  <a:cubicBezTo>
                    <a:pt x="8978" y="11859"/>
                    <a:pt x="12252" y="8585"/>
                    <a:pt x="12252" y="4560"/>
                  </a:cubicBezTo>
                  <a:cubicBezTo>
                    <a:pt x="12252" y="2858"/>
                    <a:pt x="11645" y="1262"/>
                    <a:pt x="10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45" name="Google Shape;645;p38"/>
          <p:cNvGrpSpPr/>
          <p:nvPr/>
        </p:nvGrpSpPr>
        <p:grpSpPr>
          <a:xfrm>
            <a:off x="4057990" y="925132"/>
            <a:ext cx="730605" cy="730605"/>
            <a:chOff x="3796125" y="-35750"/>
            <a:chExt cx="773400" cy="773400"/>
          </a:xfrm>
        </p:grpSpPr>
        <p:sp>
          <p:nvSpPr>
            <p:cNvPr id="646" name="Google Shape;646;p38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38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48" name="Google Shape;648;p38"/>
          <p:cNvGrpSpPr/>
          <p:nvPr/>
        </p:nvGrpSpPr>
        <p:grpSpPr>
          <a:xfrm>
            <a:off x="-799107" y="3852862"/>
            <a:ext cx="1306117" cy="1306117"/>
            <a:chOff x="3796125" y="-35750"/>
            <a:chExt cx="773400" cy="773400"/>
          </a:xfrm>
        </p:grpSpPr>
        <p:sp>
          <p:nvSpPr>
            <p:cNvPr id="649" name="Google Shape;649;p38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38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2796036" y="461967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Mockup</a:t>
            </a: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ECAE9D03-17E5-4947-AA94-CD4F55F344E9}"/>
              </a:ext>
            </a:extLst>
          </p:cNvPr>
          <p:cNvSpPr txBox="1"/>
          <p:nvPr/>
        </p:nvSpPr>
        <p:spPr>
          <a:xfrm>
            <a:off x="911199" y="1685703"/>
            <a:ext cx="119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最新消息</a:t>
            </a: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7E9C466E-4B24-4DC5-945D-C85EA5B9DAAE}"/>
              </a:ext>
            </a:extLst>
          </p:cNvPr>
          <p:cNvSpPr txBox="1"/>
          <p:nvPr/>
        </p:nvSpPr>
        <p:spPr>
          <a:xfrm>
            <a:off x="3649025" y="1685703"/>
            <a:ext cx="130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關於我們</a:t>
            </a:r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F4B443CD-7667-4D90-8617-674D63DF5D08}"/>
              </a:ext>
            </a:extLst>
          </p:cNvPr>
          <p:cNvSpPr txBox="1"/>
          <p:nvPr/>
        </p:nvSpPr>
        <p:spPr>
          <a:xfrm>
            <a:off x="6320336" y="1685703"/>
            <a:ext cx="130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招募成員</a:t>
            </a: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01CF3D44-9FC9-4367-9248-5707DB9D2345}"/>
              </a:ext>
            </a:extLst>
          </p:cNvPr>
          <p:cNvSpPr txBox="1"/>
          <p:nvPr/>
        </p:nvSpPr>
        <p:spPr>
          <a:xfrm>
            <a:off x="9074339" y="1685703"/>
            <a:ext cx="130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預約體驗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5E85180-770E-4048-AF61-B9B45A951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54" y="2142623"/>
            <a:ext cx="2520000" cy="422085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75ED5E2-0E94-40AD-9397-F73CF538B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532" y="2142622"/>
            <a:ext cx="2520000" cy="4215721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D82F184D-62E4-4C63-817E-4AC3A49399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289" y="2091000"/>
            <a:ext cx="2520000" cy="424420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594770FE-AEA9-44AD-828C-7F7316B7FE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369" y="2129019"/>
            <a:ext cx="2520000" cy="420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682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2796036" y="461967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參考網站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F114682-604A-4FE3-AC1A-BC585102D78F}"/>
              </a:ext>
            </a:extLst>
          </p:cNvPr>
          <p:cNvSpPr txBox="1"/>
          <p:nvPr/>
        </p:nvSpPr>
        <p:spPr>
          <a:xfrm>
            <a:off x="2087654" y="1893381"/>
            <a:ext cx="911114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3"/>
              </a:rPr>
              <a:t>https://www.nicdarkthemes.com/themes/children/wp/demo/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4"/>
              </a:rPr>
              <a:t>https://sukawa-hoikuen.com/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5"/>
              </a:rPr>
              <a:t>http://preview.themeforest.net/item/baby-kids-education-primary-school-for-children/full_screen_preview/10240657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6"/>
              </a:rPr>
              <a:t>https://www.nicdarkthemes.com/themes/children/wp/demo/education/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7"/>
              </a:rPr>
              <a:t>https://www.nicdarkthemes.com/themes/children/wp/demo/education/home-2/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8"/>
              </a:rPr>
              <a:t>https://mech.w3.kanazawa-u.ac.jp/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9"/>
              </a:rPr>
              <a:t>https://demo.templatemonster.com/demo/78185.html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https://www.azabuderukui.info/project/plant-diversity/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25352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0" name="Google Shape;1960;p73"/>
          <p:cNvGrpSpPr/>
          <p:nvPr/>
        </p:nvGrpSpPr>
        <p:grpSpPr>
          <a:xfrm>
            <a:off x="1195871" y="4"/>
            <a:ext cx="5413632" cy="5413632"/>
            <a:chOff x="-1037150" y="1085800"/>
            <a:chExt cx="4452000" cy="4452000"/>
          </a:xfrm>
        </p:grpSpPr>
        <p:sp>
          <p:nvSpPr>
            <p:cNvPr id="1961" name="Google Shape;1961;p73"/>
            <p:cNvSpPr/>
            <p:nvPr/>
          </p:nvSpPr>
          <p:spPr>
            <a:xfrm>
              <a:off x="-1037150" y="1085800"/>
              <a:ext cx="4452000" cy="4452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73"/>
            <p:cNvSpPr/>
            <p:nvPr/>
          </p:nvSpPr>
          <p:spPr>
            <a:xfrm>
              <a:off x="-881150" y="1241800"/>
              <a:ext cx="4140000" cy="41400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963" name="Google Shape;1963;p73"/>
          <p:cNvSpPr txBox="1">
            <a:spLocks noGrp="1"/>
          </p:cNvSpPr>
          <p:nvPr>
            <p:ph type="title"/>
          </p:nvPr>
        </p:nvSpPr>
        <p:spPr>
          <a:xfrm>
            <a:off x="3848226" y="1574529"/>
            <a:ext cx="5182909" cy="2298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Thank </a:t>
            </a:r>
            <a:r>
              <a:rPr lang="en-US" dirty="0"/>
              <a:t>for your listening</a:t>
            </a:r>
            <a:endParaRPr dirty="0"/>
          </a:p>
        </p:txBody>
      </p:sp>
      <p:sp>
        <p:nvSpPr>
          <p:cNvPr id="1979" name="Google Shape;1979;p73"/>
          <p:cNvSpPr txBox="1"/>
          <p:nvPr/>
        </p:nvSpPr>
        <p:spPr>
          <a:xfrm>
            <a:off x="6923628" y="4360722"/>
            <a:ext cx="4092800" cy="1487201"/>
          </a:xfrm>
          <a:prstGeom prst="rect">
            <a:avLst/>
          </a:prstGeom>
          <a:solidFill>
            <a:srgbClr val="C2E1DA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spcBef>
                <a:spcPts val="400"/>
              </a:spcBef>
              <a:buClr>
                <a:srgbClr val="000000"/>
              </a:buClr>
            </a:pPr>
            <a:endParaRPr sz="1600" kern="0" dirty="0">
              <a:solidFill>
                <a:srgbClr val="3B343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0" name="Google Shape;1980;p73"/>
          <p:cNvGrpSpPr/>
          <p:nvPr/>
        </p:nvGrpSpPr>
        <p:grpSpPr>
          <a:xfrm flipH="1">
            <a:off x="-287429" y="2436605"/>
            <a:ext cx="3335095" cy="4421604"/>
            <a:chOff x="9041900" y="94900"/>
            <a:chExt cx="1656175" cy="2195725"/>
          </a:xfrm>
        </p:grpSpPr>
        <p:sp>
          <p:nvSpPr>
            <p:cNvPr id="1981" name="Google Shape;1981;p73"/>
            <p:cNvSpPr/>
            <p:nvPr/>
          </p:nvSpPr>
          <p:spPr>
            <a:xfrm>
              <a:off x="9060350" y="1028525"/>
              <a:ext cx="172375" cy="190225"/>
            </a:xfrm>
            <a:custGeom>
              <a:avLst/>
              <a:gdLst/>
              <a:ahLst/>
              <a:cxnLst/>
              <a:rect l="l" t="t" r="r" b="b"/>
              <a:pathLst>
                <a:path w="6895" h="7609" extrusionOk="0">
                  <a:moveTo>
                    <a:pt x="5358" y="1"/>
                  </a:moveTo>
                  <a:cubicBezTo>
                    <a:pt x="3572" y="167"/>
                    <a:pt x="1786" y="346"/>
                    <a:pt x="0" y="525"/>
                  </a:cubicBezTo>
                  <a:cubicBezTo>
                    <a:pt x="429" y="2882"/>
                    <a:pt x="727" y="5239"/>
                    <a:pt x="977" y="7609"/>
                  </a:cubicBezTo>
                  <a:cubicBezTo>
                    <a:pt x="2941" y="7490"/>
                    <a:pt x="4906" y="7359"/>
                    <a:pt x="6894" y="7121"/>
                  </a:cubicBezTo>
                  <a:cubicBezTo>
                    <a:pt x="6430" y="4739"/>
                    <a:pt x="5906" y="2370"/>
                    <a:pt x="5358" y="1"/>
                  </a:cubicBezTo>
                  <a:close/>
                </a:path>
              </a:pathLst>
            </a:custGeom>
            <a:solidFill>
              <a:srgbClr val="EC553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73"/>
            <p:cNvSpPr/>
            <p:nvPr/>
          </p:nvSpPr>
          <p:spPr>
            <a:xfrm>
              <a:off x="9121950" y="915175"/>
              <a:ext cx="242625" cy="125975"/>
            </a:xfrm>
            <a:custGeom>
              <a:avLst/>
              <a:gdLst/>
              <a:ahLst/>
              <a:cxnLst/>
              <a:rect l="l" t="t" r="r" b="b"/>
              <a:pathLst>
                <a:path w="9705" h="5039" extrusionOk="0">
                  <a:moveTo>
                    <a:pt x="8542" y="1"/>
                  </a:moveTo>
                  <a:cubicBezTo>
                    <a:pt x="8405" y="1"/>
                    <a:pt x="8266" y="17"/>
                    <a:pt x="8133" y="46"/>
                  </a:cubicBezTo>
                  <a:cubicBezTo>
                    <a:pt x="7633" y="129"/>
                    <a:pt x="7192" y="368"/>
                    <a:pt x="6716" y="534"/>
                  </a:cubicBezTo>
                  <a:cubicBezTo>
                    <a:pt x="6245" y="700"/>
                    <a:pt x="5753" y="781"/>
                    <a:pt x="5257" y="781"/>
                  </a:cubicBezTo>
                  <a:cubicBezTo>
                    <a:pt x="5112" y="781"/>
                    <a:pt x="4968" y="774"/>
                    <a:pt x="4823" y="760"/>
                  </a:cubicBezTo>
                  <a:cubicBezTo>
                    <a:pt x="4085" y="698"/>
                    <a:pt x="3356" y="445"/>
                    <a:pt x="2621" y="445"/>
                  </a:cubicBezTo>
                  <a:cubicBezTo>
                    <a:pt x="2514" y="445"/>
                    <a:pt x="2406" y="451"/>
                    <a:pt x="2299" y="463"/>
                  </a:cubicBezTo>
                  <a:cubicBezTo>
                    <a:pt x="1549" y="534"/>
                    <a:pt x="846" y="927"/>
                    <a:pt x="406" y="1522"/>
                  </a:cubicBezTo>
                  <a:cubicBezTo>
                    <a:pt x="168" y="1832"/>
                    <a:pt x="1" y="2201"/>
                    <a:pt x="13" y="2582"/>
                  </a:cubicBezTo>
                  <a:cubicBezTo>
                    <a:pt x="49" y="3165"/>
                    <a:pt x="501" y="3666"/>
                    <a:pt x="953" y="4023"/>
                  </a:cubicBezTo>
                  <a:cubicBezTo>
                    <a:pt x="1716" y="4601"/>
                    <a:pt x="2670" y="5038"/>
                    <a:pt x="3618" y="5038"/>
                  </a:cubicBezTo>
                  <a:cubicBezTo>
                    <a:pt x="3899" y="5038"/>
                    <a:pt x="4179" y="5000"/>
                    <a:pt x="4454" y="4916"/>
                  </a:cubicBezTo>
                  <a:cubicBezTo>
                    <a:pt x="6204" y="4380"/>
                    <a:pt x="7061" y="2201"/>
                    <a:pt x="8788" y="1558"/>
                  </a:cubicBezTo>
                  <a:cubicBezTo>
                    <a:pt x="9169" y="1427"/>
                    <a:pt x="9681" y="1260"/>
                    <a:pt x="9705" y="844"/>
                  </a:cubicBezTo>
                  <a:cubicBezTo>
                    <a:pt x="9705" y="665"/>
                    <a:pt x="9633" y="510"/>
                    <a:pt x="9514" y="391"/>
                  </a:cubicBezTo>
                  <a:cubicBezTo>
                    <a:pt x="9272" y="114"/>
                    <a:pt x="8909" y="1"/>
                    <a:pt x="8542" y="1"/>
                  </a:cubicBezTo>
                  <a:close/>
                </a:path>
              </a:pathLst>
            </a:custGeom>
            <a:solidFill>
              <a:srgbClr val="EC553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73"/>
            <p:cNvSpPr/>
            <p:nvPr/>
          </p:nvSpPr>
          <p:spPr>
            <a:xfrm>
              <a:off x="9167800" y="613300"/>
              <a:ext cx="119375" cy="427150"/>
            </a:xfrm>
            <a:custGeom>
              <a:avLst/>
              <a:gdLst/>
              <a:ahLst/>
              <a:cxnLst/>
              <a:rect l="l" t="t" r="r" b="b"/>
              <a:pathLst>
                <a:path w="4775" h="17086" extrusionOk="0">
                  <a:moveTo>
                    <a:pt x="1" y="1"/>
                  </a:moveTo>
                  <a:lnTo>
                    <a:pt x="1" y="17086"/>
                  </a:lnTo>
                  <a:lnTo>
                    <a:pt x="4775" y="17086"/>
                  </a:lnTo>
                  <a:lnTo>
                    <a:pt x="47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73"/>
            <p:cNvSpPr/>
            <p:nvPr/>
          </p:nvSpPr>
          <p:spPr>
            <a:xfrm>
              <a:off x="9043075" y="785950"/>
              <a:ext cx="278650" cy="353625"/>
            </a:xfrm>
            <a:custGeom>
              <a:avLst/>
              <a:gdLst/>
              <a:ahLst/>
              <a:cxnLst/>
              <a:rect l="l" t="t" r="r" b="b"/>
              <a:pathLst>
                <a:path w="11146" h="14145" extrusionOk="0">
                  <a:moveTo>
                    <a:pt x="9145" y="0"/>
                  </a:moveTo>
                  <a:cubicBezTo>
                    <a:pt x="7680" y="419"/>
                    <a:pt x="6154" y="623"/>
                    <a:pt x="4632" y="623"/>
                  </a:cubicBezTo>
                  <a:cubicBezTo>
                    <a:pt x="4509" y="623"/>
                    <a:pt x="4386" y="622"/>
                    <a:pt x="4263" y="619"/>
                  </a:cubicBezTo>
                  <a:cubicBezTo>
                    <a:pt x="4194" y="619"/>
                    <a:pt x="4123" y="615"/>
                    <a:pt x="4054" y="615"/>
                  </a:cubicBezTo>
                  <a:cubicBezTo>
                    <a:pt x="3967" y="615"/>
                    <a:pt x="3884" y="622"/>
                    <a:pt x="3811" y="655"/>
                  </a:cubicBezTo>
                  <a:cubicBezTo>
                    <a:pt x="3644" y="715"/>
                    <a:pt x="3525" y="857"/>
                    <a:pt x="3406" y="976"/>
                  </a:cubicBezTo>
                  <a:cubicBezTo>
                    <a:pt x="2394" y="2072"/>
                    <a:pt x="1251" y="3060"/>
                    <a:pt x="1" y="3870"/>
                  </a:cubicBezTo>
                  <a:cubicBezTo>
                    <a:pt x="298" y="6096"/>
                    <a:pt x="418" y="8334"/>
                    <a:pt x="358" y="10585"/>
                  </a:cubicBezTo>
                  <a:cubicBezTo>
                    <a:pt x="346" y="10918"/>
                    <a:pt x="346" y="11228"/>
                    <a:pt x="429" y="11537"/>
                  </a:cubicBezTo>
                  <a:cubicBezTo>
                    <a:pt x="525" y="11871"/>
                    <a:pt x="727" y="12133"/>
                    <a:pt x="941" y="12406"/>
                  </a:cubicBezTo>
                  <a:cubicBezTo>
                    <a:pt x="1382" y="12978"/>
                    <a:pt x="1822" y="13561"/>
                    <a:pt x="2263" y="14145"/>
                  </a:cubicBezTo>
                  <a:lnTo>
                    <a:pt x="3823" y="11347"/>
                  </a:lnTo>
                  <a:cubicBezTo>
                    <a:pt x="4978" y="11216"/>
                    <a:pt x="6240" y="10930"/>
                    <a:pt x="6847" y="9942"/>
                  </a:cubicBezTo>
                  <a:cubicBezTo>
                    <a:pt x="7073" y="9585"/>
                    <a:pt x="7180" y="9168"/>
                    <a:pt x="7311" y="8775"/>
                  </a:cubicBezTo>
                  <a:cubicBezTo>
                    <a:pt x="7502" y="8192"/>
                    <a:pt x="7740" y="7644"/>
                    <a:pt x="8133" y="7180"/>
                  </a:cubicBezTo>
                  <a:cubicBezTo>
                    <a:pt x="8514" y="6715"/>
                    <a:pt x="9061" y="6370"/>
                    <a:pt x="9657" y="6346"/>
                  </a:cubicBezTo>
                  <a:cubicBezTo>
                    <a:pt x="9823" y="6346"/>
                    <a:pt x="10050" y="6334"/>
                    <a:pt x="10097" y="6168"/>
                  </a:cubicBezTo>
                  <a:cubicBezTo>
                    <a:pt x="10109" y="6108"/>
                    <a:pt x="10097" y="6037"/>
                    <a:pt x="10073" y="5977"/>
                  </a:cubicBezTo>
                  <a:lnTo>
                    <a:pt x="9895" y="5215"/>
                  </a:lnTo>
                  <a:cubicBezTo>
                    <a:pt x="9776" y="4763"/>
                    <a:pt x="9657" y="4286"/>
                    <a:pt x="9347" y="3953"/>
                  </a:cubicBezTo>
                  <a:cubicBezTo>
                    <a:pt x="9149" y="3732"/>
                    <a:pt x="8839" y="3584"/>
                    <a:pt x="8548" y="3584"/>
                  </a:cubicBezTo>
                  <a:cubicBezTo>
                    <a:pt x="8384" y="3584"/>
                    <a:pt x="8226" y="3631"/>
                    <a:pt x="8097" y="3739"/>
                  </a:cubicBezTo>
                  <a:cubicBezTo>
                    <a:pt x="8204" y="3381"/>
                    <a:pt x="7954" y="2977"/>
                    <a:pt x="7609" y="2822"/>
                  </a:cubicBezTo>
                  <a:cubicBezTo>
                    <a:pt x="7432" y="2737"/>
                    <a:pt x="7241" y="2701"/>
                    <a:pt x="7046" y="2701"/>
                  </a:cubicBezTo>
                  <a:cubicBezTo>
                    <a:pt x="6859" y="2701"/>
                    <a:pt x="6670" y="2734"/>
                    <a:pt x="6490" y="2786"/>
                  </a:cubicBezTo>
                  <a:cubicBezTo>
                    <a:pt x="6121" y="2893"/>
                    <a:pt x="5775" y="3072"/>
                    <a:pt x="5418" y="3179"/>
                  </a:cubicBezTo>
                  <a:cubicBezTo>
                    <a:pt x="6383" y="2786"/>
                    <a:pt x="7335" y="2381"/>
                    <a:pt x="8288" y="1988"/>
                  </a:cubicBezTo>
                  <a:cubicBezTo>
                    <a:pt x="8454" y="1905"/>
                    <a:pt x="8621" y="1846"/>
                    <a:pt x="8800" y="1822"/>
                  </a:cubicBezTo>
                  <a:cubicBezTo>
                    <a:pt x="8869" y="1808"/>
                    <a:pt x="8939" y="1802"/>
                    <a:pt x="9009" y="1802"/>
                  </a:cubicBezTo>
                  <a:cubicBezTo>
                    <a:pt x="9177" y="1802"/>
                    <a:pt x="9346" y="1836"/>
                    <a:pt x="9514" y="1869"/>
                  </a:cubicBezTo>
                  <a:cubicBezTo>
                    <a:pt x="9695" y="1895"/>
                    <a:pt x="9888" y="1914"/>
                    <a:pt x="10077" y="1914"/>
                  </a:cubicBezTo>
                  <a:cubicBezTo>
                    <a:pt x="10508" y="1914"/>
                    <a:pt x="10922" y="1816"/>
                    <a:pt x="11145" y="1477"/>
                  </a:cubicBezTo>
                  <a:cubicBezTo>
                    <a:pt x="10645" y="1155"/>
                    <a:pt x="10121" y="810"/>
                    <a:pt x="9597" y="476"/>
                  </a:cubicBezTo>
                  <a:cubicBezTo>
                    <a:pt x="9419" y="357"/>
                    <a:pt x="9216" y="214"/>
                    <a:pt x="9145" y="0"/>
                  </a:cubicBezTo>
                  <a:close/>
                </a:path>
              </a:pathLst>
            </a:custGeom>
            <a:solidFill>
              <a:srgbClr val="EC553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73"/>
            <p:cNvSpPr/>
            <p:nvPr/>
          </p:nvSpPr>
          <p:spPr>
            <a:xfrm>
              <a:off x="9041900" y="1089425"/>
              <a:ext cx="1015625" cy="1050400"/>
            </a:xfrm>
            <a:custGeom>
              <a:avLst/>
              <a:gdLst/>
              <a:ahLst/>
              <a:cxnLst/>
              <a:rect l="l" t="t" r="r" b="b"/>
              <a:pathLst>
                <a:path w="40625" h="42016" extrusionOk="0">
                  <a:moveTo>
                    <a:pt x="33854" y="0"/>
                  </a:moveTo>
                  <a:cubicBezTo>
                    <a:pt x="33729" y="0"/>
                    <a:pt x="33588" y="36"/>
                    <a:pt x="33492" y="113"/>
                  </a:cubicBezTo>
                  <a:cubicBezTo>
                    <a:pt x="31718" y="1529"/>
                    <a:pt x="30456" y="3458"/>
                    <a:pt x="29218" y="5363"/>
                  </a:cubicBezTo>
                  <a:cubicBezTo>
                    <a:pt x="26194" y="10042"/>
                    <a:pt x="23158" y="14698"/>
                    <a:pt x="20122" y="19365"/>
                  </a:cubicBezTo>
                  <a:cubicBezTo>
                    <a:pt x="18574" y="21770"/>
                    <a:pt x="17014" y="24163"/>
                    <a:pt x="15871" y="26771"/>
                  </a:cubicBezTo>
                  <a:cubicBezTo>
                    <a:pt x="13859" y="18758"/>
                    <a:pt x="12014" y="10709"/>
                    <a:pt x="10335" y="2625"/>
                  </a:cubicBezTo>
                  <a:cubicBezTo>
                    <a:pt x="7394" y="2803"/>
                    <a:pt x="2977" y="2827"/>
                    <a:pt x="0" y="2839"/>
                  </a:cubicBezTo>
                  <a:cubicBezTo>
                    <a:pt x="512" y="15150"/>
                    <a:pt x="4084" y="27449"/>
                    <a:pt x="7715" y="39225"/>
                  </a:cubicBezTo>
                  <a:lnTo>
                    <a:pt x="15395" y="41903"/>
                  </a:lnTo>
                  <a:cubicBezTo>
                    <a:pt x="15556" y="41964"/>
                    <a:pt x="15718" y="42016"/>
                    <a:pt x="15886" y="42016"/>
                  </a:cubicBezTo>
                  <a:cubicBezTo>
                    <a:pt x="15917" y="42016"/>
                    <a:pt x="15947" y="42014"/>
                    <a:pt x="15978" y="42011"/>
                  </a:cubicBezTo>
                  <a:cubicBezTo>
                    <a:pt x="16228" y="41963"/>
                    <a:pt x="16419" y="41773"/>
                    <a:pt x="16597" y="41594"/>
                  </a:cubicBezTo>
                  <a:cubicBezTo>
                    <a:pt x="19395" y="38736"/>
                    <a:pt x="22705" y="36439"/>
                    <a:pt x="25777" y="33903"/>
                  </a:cubicBezTo>
                  <a:cubicBezTo>
                    <a:pt x="30933" y="29652"/>
                    <a:pt x="35457" y="24711"/>
                    <a:pt x="39969" y="19806"/>
                  </a:cubicBezTo>
                  <a:cubicBezTo>
                    <a:pt x="40184" y="19567"/>
                    <a:pt x="40422" y="19294"/>
                    <a:pt x="40517" y="18972"/>
                  </a:cubicBezTo>
                  <a:cubicBezTo>
                    <a:pt x="40624" y="18615"/>
                    <a:pt x="40517" y="18246"/>
                    <a:pt x="40422" y="17877"/>
                  </a:cubicBezTo>
                  <a:lnTo>
                    <a:pt x="36362" y="2696"/>
                  </a:lnTo>
                  <a:lnTo>
                    <a:pt x="34100" y="232"/>
                  </a:lnTo>
                  <a:cubicBezTo>
                    <a:pt x="34193" y="82"/>
                    <a:pt x="34041" y="0"/>
                    <a:pt x="33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73"/>
            <p:cNvSpPr/>
            <p:nvPr/>
          </p:nvSpPr>
          <p:spPr>
            <a:xfrm>
              <a:off x="9047550" y="1218325"/>
              <a:ext cx="117000" cy="28400"/>
            </a:xfrm>
            <a:custGeom>
              <a:avLst/>
              <a:gdLst/>
              <a:ahLst/>
              <a:cxnLst/>
              <a:rect l="l" t="t" r="r" b="b"/>
              <a:pathLst>
                <a:path w="4680" h="1136" extrusionOk="0">
                  <a:moveTo>
                    <a:pt x="1672" y="0"/>
                  </a:moveTo>
                  <a:cubicBezTo>
                    <a:pt x="1115" y="0"/>
                    <a:pt x="557" y="25"/>
                    <a:pt x="0" y="76"/>
                  </a:cubicBezTo>
                  <a:lnTo>
                    <a:pt x="96" y="981"/>
                  </a:lnTo>
                  <a:cubicBezTo>
                    <a:pt x="626" y="934"/>
                    <a:pt x="1160" y="910"/>
                    <a:pt x="1695" y="910"/>
                  </a:cubicBezTo>
                  <a:cubicBezTo>
                    <a:pt x="2637" y="910"/>
                    <a:pt x="3583" y="984"/>
                    <a:pt x="4525" y="1136"/>
                  </a:cubicBezTo>
                  <a:lnTo>
                    <a:pt x="4680" y="243"/>
                  </a:lnTo>
                  <a:cubicBezTo>
                    <a:pt x="3684" y="82"/>
                    <a:pt x="2678" y="0"/>
                    <a:pt x="1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73"/>
            <p:cNvSpPr/>
            <p:nvPr/>
          </p:nvSpPr>
          <p:spPr>
            <a:xfrm>
              <a:off x="9733050" y="838625"/>
              <a:ext cx="932575" cy="1452000"/>
            </a:xfrm>
            <a:custGeom>
              <a:avLst/>
              <a:gdLst/>
              <a:ahLst/>
              <a:cxnLst/>
              <a:rect l="l" t="t" r="r" b="b"/>
              <a:pathLst>
                <a:path w="37303" h="58080" extrusionOk="0">
                  <a:moveTo>
                    <a:pt x="30361" y="1"/>
                  </a:moveTo>
                  <a:cubicBezTo>
                    <a:pt x="25718" y="1144"/>
                    <a:pt x="21182" y="2501"/>
                    <a:pt x="16764" y="4465"/>
                  </a:cubicBezTo>
                  <a:cubicBezTo>
                    <a:pt x="13216" y="6037"/>
                    <a:pt x="9728" y="7835"/>
                    <a:pt x="6382" y="9847"/>
                  </a:cubicBezTo>
                  <a:cubicBezTo>
                    <a:pt x="5751" y="10418"/>
                    <a:pt x="5144" y="10990"/>
                    <a:pt x="4537" y="11585"/>
                  </a:cubicBezTo>
                  <a:cubicBezTo>
                    <a:pt x="2203" y="17050"/>
                    <a:pt x="1382" y="23277"/>
                    <a:pt x="929" y="29314"/>
                  </a:cubicBezTo>
                  <a:cubicBezTo>
                    <a:pt x="215" y="38851"/>
                    <a:pt x="251" y="48495"/>
                    <a:pt x="0" y="58079"/>
                  </a:cubicBezTo>
                  <a:lnTo>
                    <a:pt x="35612" y="58079"/>
                  </a:lnTo>
                  <a:cubicBezTo>
                    <a:pt x="34945" y="49745"/>
                    <a:pt x="34838" y="41398"/>
                    <a:pt x="35636" y="33064"/>
                  </a:cubicBezTo>
                  <a:cubicBezTo>
                    <a:pt x="36231" y="26980"/>
                    <a:pt x="37303" y="20872"/>
                    <a:pt x="36815" y="14776"/>
                  </a:cubicBezTo>
                  <a:cubicBezTo>
                    <a:pt x="36374" y="9204"/>
                    <a:pt x="34362" y="3489"/>
                    <a:pt x="30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73"/>
            <p:cNvSpPr/>
            <p:nvPr/>
          </p:nvSpPr>
          <p:spPr>
            <a:xfrm>
              <a:off x="9804200" y="985375"/>
              <a:ext cx="386975" cy="156300"/>
            </a:xfrm>
            <a:custGeom>
              <a:avLst/>
              <a:gdLst/>
              <a:ahLst/>
              <a:cxnLst/>
              <a:rect l="l" t="t" r="r" b="b"/>
              <a:pathLst>
                <a:path w="15479" h="6252" extrusionOk="0">
                  <a:moveTo>
                    <a:pt x="14835" y="0"/>
                  </a:moveTo>
                  <a:cubicBezTo>
                    <a:pt x="11329" y="3399"/>
                    <a:pt x="6464" y="5350"/>
                    <a:pt x="1587" y="5350"/>
                  </a:cubicBezTo>
                  <a:cubicBezTo>
                    <a:pt x="1081" y="5350"/>
                    <a:pt x="576" y="5329"/>
                    <a:pt x="72" y="5287"/>
                  </a:cubicBezTo>
                  <a:lnTo>
                    <a:pt x="0" y="6192"/>
                  </a:lnTo>
                  <a:cubicBezTo>
                    <a:pt x="536" y="6239"/>
                    <a:pt x="1048" y="6251"/>
                    <a:pt x="1572" y="6251"/>
                  </a:cubicBezTo>
                  <a:cubicBezTo>
                    <a:pt x="6691" y="6251"/>
                    <a:pt x="11799" y="4215"/>
                    <a:pt x="15478" y="655"/>
                  </a:cubicBezTo>
                  <a:lnTo>
                    <a:pt x="148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73"/>
            <p:cNvSpPr/>
            <p:nvPr/>
          </p:nvSpPr>
          <p:spPr>
            <a:xfrm>
              <a:off x="9935150" y="524900"/>
              <a:ext cx="400375" cy="552775"/>
            </a:xfrm>
            <a:custGeom>
              <a:avLst/>
              <a:gdLst/>
              <a:ahLst/>
              <a:cxnLst/>
              <a:rect l="l" t="t" r="r" b="b"/>
              <a:pathLst>
                <a:path w="16015" h="22111" extrusionOk="0">
                  <a:moveTo>
                    <a:pt x="13110" y="0"/>
                  </a:moveTo>
                  <a:lnTo>
                    <a:pt x="13110" y="0"/>
                  </a:lnTo>
                  <a:cubicBezTo>
                    <a:pt x="10728" y="1739"/>
                    <a:pt x="5811" y="6096"/>
                    <a:pt x="2977" y="6204"/>
                  </a:cubicBezTo>
                  <a:cubicBezTo>
                    <a:pt x="2632" y="11633"/>
                    <a:pt x="1620" y="16991"/>
                    <a:pt x="1" y="22110"/>
                  </a:cubicBezTo>
                  <a:cubicBezTo>
                    <a:pt x="5121" y="19729"/>
                    <a:pt x="10514" y="18098"/>
                    <a:pt x="16015" y="17264"/>
                  </a:cubicBezTo>
                  <a:cubicBezTo>
                    <a:pt x="14860" y="13812"/>
                    <a:pt x="13955" y="10835"/>
                    <a:pt x="13110" y="7287"/>
                  </a:cubicBezTo>
                  <a:cubicBezTo>
                    <a:pt x="12598" y="5156"/>
                    <a:pt x="13181" y="1584"/>
                    <a:pt x="13110" y="0"/>
                  </a:cubicBezTo>
                  <a:close/>
                </a:path>
              </a:pathLst>
            </a:custGeom>
            <a:solidFill>
              <a:srgbClr val="F4725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73"/>
            <p:cNvSpPr/>
            <p:nvPr/>
          </p:nvSpPr>
          <p:spPr>
            <a:xfrm>
              <a:off x="9958375" y="665100"/>
              <a:ext cx="225950" cy="331900"/>
            </a:xfrm>
            <a:custGeom>
              <a:avLst/>
              <a:gdLst/>
              <a:ahLst/>
              <a:cxnLst/>
              <a:rect l="l" t="t" r="r" b="b"/>
              <a:pathLst>
                <a:path w="9038" h="13276" extrusionOk="0">
                  <a:moveTo>
                    <a:pt x="9037" y="0"/>
                  </a:moveTo>
                  <a:lnTo>
                    <a:pt x="9037" y="0"/>
                  </a:lnTo>
                  <a:cubicBezTo>
                    <a:pt x="6882" y="1084"/>
                    <a:pt x="4465" y="1715"/>
                    <a:pt x="2048" y="1798"/>
                  </a:cubicBezTo>
                  <a:cubicBezTo>
                    <a:pt x="1763" y="5691"/>
                    <a:pt x="1072" y="9537"/>
                    <a:pt x="1" y="13276"/>
                  </a:cubicBezTo>
                  <a:cubicBezTo>
                    <a:pt x="1108" y="12907"/>
                    <a:pt x="2191" y="12454"/>
                    <a:pt x="3215" y="11942"/>
                  </a:cubicBezTo>
                  <a:cubicBezTo>
                    <a:pt x="7549" y="9406"/>
                    <a:pt x="8728" y="4596"/>
                    <a:pt x="9037" y="0"/>
                  </a:cubicBezTo>
                  <a:close/>
                </a:path>
              </a:pathLst>
            </a:custGeom>
            <a:solidFill>
              <a:srgbClr val="EC553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73"/>
            <p:cNvSpPr/>
            <p:nvPr/>
          </p:nvSpPr>
          <p:spPr>
            <a:xfrm>
              <a:off x="9715775" y="135275"/>
              <a:ext cx="584325" cy="745050"/>
            </a:xfrm>
            <a:custGeom>
              <a:avLst/>
              <a:gdLst/>
              <a:ahLst/>
              <a:cxnLst/>
              <a:rect l="l" t="t" r="r" b="b"/>
              <a:pathLst>
                <a:path w="23373" h="29802" extrusionOk="0">
                  <a:moveTo>
                    <a:pt x="17007" y="0"/>
                  </a:moveTo>
                  <a:cubicBezTo>
                    <a:pt x="13173" y="0"/>
                    <a:pt x="9341" y="1086"/>
                    <a:pt x="6085" y="3120"/>
                  </a:cubicBezTo>
                  <a:cubicBezTo>
                    <a:pt x="3847" y="4536"/>
                    <a:pt x="1596" y="5787"/>
                    <a:pt x="703" y="8287"/>
                  </a:cubicBezTo>
                  <a:cubicBezTo>
                    <a:pt x="1" y="10239"/>
                    <a:pt x="37" y="12216"/>
                    <a:pt x="322" y="14299"/>
                  </a:cubicBezTo>
                  <a:cubicBezTo>
                    <a:pt x="477" y="15538"/>
                    <a:pt x="1251" y="15764"/>
                    <a:pt x="1608" y="16895"/>
                  </a:cubicBezTo>
                  <a:cubicBezTo>
                    <a:pt x="1787" y="17455"/>
                    <a:pt x="1239" y="20360"/>
                    <a:pt x="1430" y="20919"/>
                  </a:cubicBezTo>
                  <a:cubicBezTo>
                    <a:pt x="2418" y="23884"/>
                    <a:pt x="5037" y="26968"/>
                    <a:pt x="6359" y="29801"/>
                  </a:cubicBezTo>
                  <a:cubicBezTo>
                    <a:pt x="10121" y="28885"/>
                    <a:pt x="11240" y="28039"/>
                    <a:pt x="13574" y="26872"/>
                  </a:cubicBezTo>
                  <a:cubicBezTo>
                    <a:pt x="16896" y="25253"/>
                    <a:pt x="19408" y="22312"/>
                    <a:pt x="21349" y="19181"/>
                  </a:cubicBezTo>
                  <a:cubicBezTo>
                    <a:pt x="22861" y="16740"/>
                    <a:pt x="23373" y="13764"/>
                    <a:pt x="23147" y="10906"/>
                  </a:cubicBezTo>
                  <a:cubicBezTo>
                    <a:pt x="22909" y="8049"/>
                    <a:pt x="21992" y="5286"/>
                    <a:pt x="20801" y="2667"/>
                  </a:cubicBezTo>
                  <a:lnTo>
                    <a:pt x="18837" y="83"/>
                  </a:lnTo>
                  <a:cubicBezTo>
                    <a:pt x="18228" y="28"/>
                    <a:pt x="17618" y="0"/>
                    <a:pt x="17007" y="0"/>
                  </a:cubicBezTo>
                  <a:close/>
                </a:path>
              </a:pathLst>
            </a:custGeom>
            <a:solidFill>
              <a:srgbClr val="F4725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73"/>
            <p:cNvSpPr/>
            <p:nvPr/>
          </p:nvSpPr>
          <p:spPr>
            <a:xfrm>
              <a:off x="9714900" y="94900"/>
              <a:ext cx="622425" cy="516925"/>
            </a:xfrm>
            <a:custGeom>
              <a:avLst/>
              <a:gdLst/>
              <a:ahLst/>
              <a:cxnLst/>
              <a:rect l="l" t="t" r="r" b="b"/>
              <a:pathLst>
                <a:path w="24897" h="20677" extrusionOk="0">
                  <a:moveTo>
                    <a:pt x="12468" y="0"/>
                  </a:moveTo>
                  <a:cubicBezTo>
                    <a:pt x="9867" y="0"/>
                    <a:pt x="7264" y="658"/>
                    <a:pt x="5025" y="2091"/>
                  </a:cubicBezTo>
                  <a:cubicBezTo>
                    <a:pt x="2048" y="3996"/>
                    <a:pt x="488" y="7592"/>
                    <a:pt x="0" y="11331"/>
                  </a:cubicBezTo>
                  <a:cubicBezTo>
                    <a:pt x="1467" y="12714"/>
                    <a:pt x="3000" y="13033"/>
                    <a:pt x="4778" y="13033"/>
                  </a:cubicBezTo>
                  <a:cubicBezTo>
                    <a:pt x="5280" y="13033"/>
                    <a:pt x="5801" y="13008"/>
                    <a:pt x="6346" y="12974"/>
                  </a:cubicBezTo>
                  <a:cubicBezTo>
                    <a:pt x="6761" y="12946"/>
                    <a:pt x="7176" y="12901"/>
                    <a:pt x="7586" y="12901"/>
                  </a:cubicBezTo>
                  <a:cubicBezTo>
                    <a:pt x="7870" y="12901"/>
                    <a:pt x="8152" y="12922"/>
                    <a:pt x="8430" y="12986"/>
                  </a:cubicBezTo>
                  <a:cubicBezTo>
                    <a:pt x="10061" y="13343"/>
                    <a:pt x="11192" y="14902"/>
                    <a:pt x="12597" y="15831"/>
                  </a:cubicBezTo>
                  <a:cubicBezTo>
                    <a:pt x="14264" y="16915"/>
                    <a:pt x="16276" y="17093"/>
                    <a:pt x="18181" y="17391"/>
                  </a:cubicBezTo>
                  <a:cubicBezTo>
                    <a:pt x="20098" y="17700"/>
                    <a:pt x="20681" y="19129"/>
                    <a:pt x="22003" y="20677"/>
                  </a:cubicBezTo>
                  <a:cubicBezTo>
                    <a:pt x="23265" y="18117"/>
                    <a:pt x="24789" y="14176"/>
                    <a:pt x="24837" y="11271"/>
                  </a:cubicBezTo>
                  <a:cubicBezTo>
                    <a:pt x="24860" y="9580"/>
                    <a:pt x="24896" y="7830"/>
                    <a:pt x="24432" y="6211"/>
                  </a:cubicBezTo>
                  <a:cubicBezTo>
                    <a:pt x="24206" y="5437"/>
                    <a:pt x="23884" y="4699"/>
                    <a:pt x="23360" y="4127"/>
                  </a:cubicBezTo>
                  <a:cubicBezTo>
                    <a:pt x="22396" y="3091"/>
                    <a:pt x="20931" y="2830"/>
                    <a:pt x="19717" y="2175"/>
                  </a:cubicBezTo>
                  <a:cubicBezTo>
                    <a:pt x="19110" y="1853"/>
                    <a:pt x="18538" y="1437"/>
                    <a:pt x="17919" y="1103"/>
                  </a:cubicBezTo>
                  <a:cubicBezTo>
                    <a:pt x="17002" y="651"/>
                    <a:pt x="16014" y="377"/>
                    <a:pt x="15026" y="210"/>
                  </a:cubicBezTo>
                  <a:cubicBezTo>
                    <a:pt x="14182" y="72"/>
                    <a:pt x="13325" y="0"/>
                    <a:pt x="12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73"/>
            <p:cNvSpPr/>
            <p:nvPr/>
          </p:nvSpPr>
          <p:spPr>
            <a:xfrm>
              <a:off x="10025050" y="403725"/>
              <a:ext cx="137850" cy="175600"/>
            </a:xfrm>
            <a:custGeom>
              <a:avLst/>
              <a:gdLst/>
              <a:ahLst/>
              <a:cxnLst/>
              <a:rect l="l" t="t" r="r" b="b"/>
              <a:pathLst>
                <a:path w="5514" h="7024" extrusionOk="0">
                  <a:moveTo>
                    <a:pt x="2340" y="0"/>
                  </a:moveTo>
                  <a:cubicBezTo>
                    <a:pt x="2318" y="0"/>
                    <a:pt x="2296" y="1"/>
                    <a:pt x="2275" y="2"/>
                  </a:cubicBezTo>
                  <a:cubicBezTo>
                    <a:pt x="1572" y="37"/>
                    <a:pt x="893" y="502"/>
                    <a:pt x="727" y="1168"/>
                  </a:cubicBezTo>
                  <a:cubicBezTo>
                    <a:pt x="608" y="1657"/>
                    <a:pt x="774" y="2168"/>
                    <a:pt x="774" y="2657"/>
                  </a:cubicBezTo>
                  <a:cubicBezTo>
                    <a:pt x="774" y="3157"/>
                    <a:pt x="489" y="3740"/>
                    <a:pt x="1" y="3752"/>
                  </a:cubicBezTo>
                  <a:lnTo>
                    <a:pt x="191" y="6776"/>
                  </a:lnTo>
                  <a:cubicBezTo>
                    <a:pt x="600" y="6944"/>
                    <a:pt x="1037" y="7024"/>
                    <a:pt x="1477" y="7024"/>
                  </a:cubicBezTo>
                  <a:cubicBezTo>
                    <a:pt x="2688" y="7024"/>
                    <a:pt x="3912" y="6420"/>
                    <a:pt x="4584" y="5407"/>
                  </a:cubicBezTo>
                  <a:cubicBezTo>
                    <a:pt x="5513" y="4026"/>
                    <a:pt x="5299" y="2002"/>
                    <a:pt x="4120" y="823"/>
                  </a:cubicBezTo>
                  <a:cubicBezTo>
                    <a:pt x="3647" y="350"/>
                    <a:pt x="3007" y="0"/>
                    <a:pt x="2340" y="0"/>
                  </a:cubicBezTo>
                  <a:close/>
                </a:path>
              </a:pathLst>
            </a:custGeom>
            <a:solidFill>
              <a:srgbClr val="F4725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73"/>
            <p:cNvSpPr/>
            <p:nvPr/>
          </p:nvSpPr>
          <p:spPr>
            <a:xfrm>
              <a:off x="9861350" y="168000"/>
              <a:ext cx="334575" cy="146175"/>
            </a:xfrm>
            <a:custGeom>
              <a:avLst/>
              <a:gdLst/>
              <a:ahLst/>
              <a:cxnLst/>
              <a:rect l="l" t="t" r="r" b="b"/>
              <a:pathLst>
                <a:path w="13383" h="5847" extrusionOk="0">
                  <a:moveTo>
                    <a:pt x="6715" y="1"/>
                  </a:moveTo>
                  <a:cubicBezTo>
                    <a:pt x="6549" y="418"/>
                    <a:pt x="6501" y="882"/>
                    <a:pt x="6560" y="1322"/>
                  </a:cubicBezTo>
                  <a:lnTo>
                    <a:pt x="4441" y="1322"/>
                  </a:lnTo>
                  <a:cubicBezTo>
                    <a:pt x="4584" y="1656"/>
                    <a:pt x="4143" y="1930"/>
                    <a:pt x="3786" y="1989"/>
                  </a:cubicBezTo>
                  <a:cubicBezTo>
                    <a:pt x="3429" y="2072"/>
                    <a:pt x="2953" y="2227"/>
                    <a:pt x="2989" y="2584"/>
                  </a:cubicBezTo>
                  <a:cubicBezTo>
                    <a:pt x="3024" y="2870"/>
                    <a:pt x="3322" y="3239"/>
                    <a:pt x="3048" y="3335"/>
                  </a:cubicBezTo>
                  <a:cubicBezTo>
                    <a:pt x="2917" y="3147"/>
                    <a:pt x="2704" y="3063"/>
                    <a:pt x="2484" y="3063"/>
                  </a:cubicBezTo>
                  <a:cubicBezTo>
                    <a:pt x="2105" y="3063"/>
                    <a:pt x="1705" y="3312"/>
                    <a:pt x="1667" y="3704"/>
                  </a:cubicBezTo>
                  <a:cubicBezTo>
                    <a:pt x="1655" y="3835"/>
                    <a:pt x="1679" y="3989"/>
                    <a:pt x="1655" y="4120"/>
                  </a:cubicBezTo>
                  <a:cubicBezTo>
                    <a:pt x="1572" y="4593"/>
                    <a:pt x="1049" y="4734"/>
                    <a:pt x="534" y="4734"/>
                  </a:cubicBezTo>
                  <a:cubicBezTo>
                    <a:pt x="388" y="4734"/>
                    <a:pt x="242" y="4722"/>
                    <a:pt x="107" y="4704"/>
                  </a:cubicBezTo>
                  <a:lnTo>
                    <a:pt x="107" y="4704"/>
                  </a:lnTo>
                  <a:cubicBezTo>
                    <a:pt x="48" y="5109"/>
                    <a:pt x="0" y="5549"/>
                    <a:pt x="274" y="5847"/>
                  </a:cubicBezTo>
                  <a:cubicBezTo>
                    <a:pt x="929" y="5311"/>
                    <a:pt x="1715" y="4942"/>
                    <a:pt x="2548" y="4775"/>
                  </a:cubicBezTo>
                  <a:cubicBezTo>
                    <a:pt x="2274" y="4239"/>
                    <a:pt x="2917" y="3656"/>
                    <a:pt x="3512" y="3585"/>
                  </a:cubicBezTo>
                  <a:cubicBezTo>
                    <a:pt x="3598" y="3576"/>
                    <a:pt x="3684" y="3573"/>
                    <a:pt x="3771" y="3573"/>
                  </a:cubicBezTo>
                  <a:cubicBezTo>
                    <a:pt x="4104" y="3573"/>
                    <a:pt x="4445" y="3623"/>
                    <a:pt x="4776" y="3623"/>
                  </a:cubicBezTo>
                  <a:cubicBezTo>
                    <a:pt x="4958" y="3623"/>
                    <a:pt x="5137" y="3608"/>
                    <a:pt x="5310" y="3561"/>
                  </a:cubicBezTo>
                  <a:cubicBezTo>
                    <a:pt x="5001" y="3215"/>
                    <a:pt x="5286" y="2608"/>
                    <a:pt x="5715" y="2406"/>
                  </a:cubicBezTo>
                  <a:cubicBezTo>
                    <a:pt x="5966" y="2287"/>
                    <a:pt x="6242" y="2263"/>
                    <a:pt x="6523" y="2263"/>
                  </a:cubicBezTo>
                  <a:cubicBezTo>
                    <a:pt x="6722" y="2263"/>
                    <a:pt x="6923" y="2275"/>
                    <a:pt x="7120" y="2275"/>
                  </a:cubicBezTo>
                  <a:cubicBezTo>
                    <a:pt x="7549" y="2275"/>
                    <a:pt x="7989" y="2215"/>
                    <a:pt x="8406" y="2108"/>
                  </a:cubicBezTo>
                  <a:cubicBezTo>
                    <a:pt x="8287" y="1596"/>
                    <a:pt x="8156" y="1060"/>
                    <a:pt x="8037" y="537"/>
                  </a:cubicBezTo>
                  <a:lnTo>
                    <a:pt x="8037" y="537"/>
                  </a:lnTo>
                  <a:cubicBezTo>
                    <a:pt x="9799" y="1013"/>
                    <a:pt x="11597" y="1370"/>
                    <a:pt x="13383" y="1561"/>
                  </a:cubicBezTo>
                  <a:cubicBezTo>
                    <a:pt x="12871" y="382"/>
                    <a:pt x="11311" y="167"/>
                    <a:pt x="10037" y="120"/>
                  </a:cubicBezTo>
                  <a:cubicBezTo>
                    <a:pt x="8930" y="72"/>
                    <a:pt x="7811" y="48"/>
                    <a:pt x="6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73"/>
            <p:cNvSpPr/>
            <p:nvPr/>
          </p:nvSpPr>
          <p:spPr>
            <a:xfrm>
              <a:off x="9727400" y="454050"/>
              <a:ext cx="132775" cy="253025"/>
            </a:xfrm>
            <a:custGeom>
              <a:avLst/>
              <a:gdLst/>
              <a:ahLst/>
              <a:cxnLst/>
              <a:rect l="l" t="t" r="r" b="b"/>
              <a:pathLst>
                <a:path w="5311" h="10121" extrusionOk="0">
                  <a:moveTo>
                    <a:pt x="0" y="1"/>
                  </a:moveTo>
                  <a:lnTo>
                    <a:pt x="1012" y="1858"/>
                  </a:lnTo>
                  <a:lnTo>
                    <a:pt x="1060" y="1834"/>
                  </a:lnTo>
                  <a:lnTo>
                    <a:pt x="1881" y="2727"/>
                  </a:lnTo>
                  <a:cubicBezTo>
                    <a:pt x="1941" y="2787"/>
                    <a:pt x="2001" y="2846"/>
                    <a:pt x="2012" y="2906"/>
                  </a:cubicBezTo>
                  <a:cubicBezTo>
                    <a:pt x="2024" y="2953"/>
                    <a:pt x="2012" y="3037"/>
                    <a:pt x="2001" y="3108"/>
                  </a:cubicBezTo>
                  <a:lnTo>
                    <a:pt x="1131" y="8740"/>
                  </a:lnTo>
                  <a:cubicBezTo>
                    <a:pt x="1119" y="8823"/>
                    <a:pt x="1108" y="8966"/>
                    <a:pt x="1179" y="9097"/>
                  </a:cubicBezTo>
                  <a:cubicBezTo>
                    <a:pt x="1655" y="9919"/>
                    <a:pt x="1786" y="9954"/>
                    <a:pt x="1846" y="9978"/>
                  </a:cubicBezTo>
                  <a:cubicBezTo>
                    <a:pt x="2251" y="10097"/>
                    <a:pt x="2632" y="10121"/>
                    <a:pt x="3013" y="10121"/>
                  </a:cubicBezTo>
                  <a:cubicBezTo>
                    <a:pt x="3274" y="10121"/>
                    <a:pt x="3536" y="10109"/>
                    <a:pt x="3810" y="10097"/>
                  </a:cubicBezTo>
                  <a:cubicBezTo>
                    <a:pt x="4070" y="10077"/>
                    <a:pt x="4326" y="10061"/>
                    <a:pt x="4594" y="10061"/>
                  </a:cubicBezTo>
                  <a:cubicBezTo>
                    <a:pt x="4804" y="10061"/>
                    <a:pt x="5020" y="10071"/>
                    <a:pt x="5251" y="10097"/>
                  </a:cubicBezTo>
                  <a:lnTo>
                    <a:pt x="5310" y="9645"/>
                  </a:lnTo>
                  <a:cubicBezTo>
                    <a:pt x="5091" y="9617"/>
                    <a:pt x="4882" y="9607"/>
                    <a:pt x="4680" y="9607"/>
                  </a:cubicBezTo>
                  <a:cubicBezTo>
                    <a:pt x="4368" y="9607"/>
                    <a:pt x="4071" y="9630"/>
                    <a:pt x="3775" y="9645"/>
                  </a:cubicBezTo>
                  <a:cubicBezTo>
                    <a:pt x="3523" y="9665"/>
                    <a:pt x="3281" y="9681"/>
                    <a:pt x="3036" y="9681"/>
                  </a:cubicBezTo>
                  <a:cubicBezTo>
                    <a:pt x="2700" y="9681"/>
                    <a:pt x="2360" y="9651"/>
                    <a:pt x="1989" y="9561"/>
                  </a:cubicBezTo>
                  <a:cubicBezTo>
                    <a:pt x="1893" y="9442"/>
                    <a:pt x="1620" y="9002"/>
                    <a:pt x="1548" y="8871"/>
                  </a:cubicBezTo>
                  <a:cubicBezTo>
                    <a:pt x="1548" y="8871"/>
                    <a:pt x="1560" y="8823"/>
                    <a:pt x="1560" y="8799"/>
                  </a:cubicBezTo>
                  <a:lnTo>
                    <a:pt x="2429" y="3168"/>
                  </a:lnTo>
                  <a:cubicBezTo>
                    <a:pt x="2441" y="3049"/>
                    <a:pt x="2477" y="2918"/>
                    <a:pt x="2429" y="2775"/>
                  </a:cubicBezTo>
                  <a:cubicBezTo>
                    <a:pt x="2382" y="2608"/>
                    <a:pt x="2274" y="2501"/>
                    <a:pt x="2203" y="24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73"/>
            <p:cNvSpPr/>
            <p:nvPr/>
          </p:nvSpPr>
          <p:spPr>
            <a:xfrm>
              <a:off x="9712500" y="448100"/>
              <a:ext cx="333125" cy="194700"/>
            </a:xfrm>
            <a:custGeom>
              <a:avLst/>
              <a:gdLst/>
              <a:ahLst/>
              <a:cxnLst/>
              <a:rect l="l" t="t" r="r" b="b"/>
              <a:pathLst>
                <a:path w="13325" h="7788" extrusionOk="0">
                  <a:moveTo>
                    <a:pt x="846" y="1679"/>
                  </a:moveTo>
                  <a:cubicBezTo>
                    <a:pt x="1454" y="2060"/>
                    <a:pt x="1918" y="2656"/>
                    <a:pt x="2192" y="3346"/>
                  </a:cubicBezTo>
                  <a:cubicBezTo>
                    <a:pt x="2442" y="4013"/>
                    <a:pt x="2537" y="4751"/>
                    <a:pt x="2454" y="5549"/>
                  </a:cubicBezTo>
                  <a:cubicBezTo>
                    <a:pt x="2418" y="6120"/>
                    <a:pt x="2275" y="6489"/>
                    <a:pt x="2037" y="6739"/>
                  </a:cubicBezTo>
                  <a:cubicBezTo>
                    <a:pt x="1965" y="6823"/>
                    <a:pt x="1942" y="6835"/>
                    <a:pt x="1906" y="6835"/>
                  </a:cubicBezTo>
                  <a:lnTo>
                    <a:pt x="1894" y="6835"/>
                  </a:lnTo>
                  <a:cubicBezTo>
                    <a:pt x="1858" y="6835"/>
                    <a:pt x="1799" y="6823"/>
                    <a:pt x="1692" y="6716"/>
                  </a:cubicBezTo>
                  <a:cubicBezTo>
                    <a:pt x="894" y="6001"/>
                    <a:pt x="703" y="4823"/>
                    <a:pt x="561" y="3584"/>
                  </a:cubicBezTo>
                  <a:cubicBezTo>
                    <a:pt x="513" y="2906"/>
                    <a:pt x="465" y="2179"/>
                    <a:pt x="846" y="1679"/>
                  </a:cubicBezTo>
                  <a:close/>
                  <a:moveTo>
                    <a:pt x="5597" y="1346"/>
                  </a:moveTo>
                  <a:cubicBezTo>
                    <a:pt x="5728" y="1346"/>
                    <a:pt x="5895" y="1358"/>
                    <a:pt x="6037" y="1406"/>
                  </a:cubicBezTo>
                  <a:cubicBezTo>
                    <a:pt x="6799" y="1596"/>
                    <a:pt x="7502" y="2072"/>
                    <a:pt x="8026" y="2775"/>
                  </a:cubicBezTo>
                  <a:cubicBezTo>
                    <a:pt x="8478" y="3394"/>
                    <a:pt x="8800" y="4192"/>
                    <a:pt x="8943" y="5085"/>
                  </a:cubicBezTo>
                  <a:cubicBezTo>
                    <a:pt x="9002" y="5442"/>
                    <a:pt x="9133" y="6644"/>
                    <a:pt x="8395" y="7132"/>
                  </a:cubicBezTo>
                  <a:cubicBezTo>
                    <a:pt x="8204" y="7251"/>
                    <a:pt x="7990" y="7323"/>
                    <a:pt x="7740" y="7323"/>
                  </a:cubicBezTo>
                  <a:cubicBezTo>
                    <a:pt x="7288" y="7323"/>
                    <a:pt x="6776" y="7120"/>
                    <a:pt x="6323" y="6775"/>
                  </a:cubicBezTo>
                  <a:cubicBezTo>
                    <a:pt x="4990" y="5751"/>
                    <a:pt x="4323" y="3965"/>
                    <a:pt x="4644" y="2310"/>
                  </a:cubicBezTo>
                  <a:cubicBezTo>
                    <a:pt x="4716" y="1906"/>
                    <a:pt x="4859" y="1656"/>
                    <a:pt x="5049" y="1501"/>
                  </a:cubicBezTo>
                  <a:cubicBezTo>
                    <a:pt x="5180" y="1406"/>
                    <a:pt x="5371" y="1346"/>
                    <a:pt x="5597" y="1346"/>
                  </a:cubicBezTo>
                  <a:close/>
                  <a:moveTo>
                    <a:pt x="13229" y="1"/>
                  </a:moveTo>
                  <a:lnTo>
                    <a:pt x="13229" y="1"/>
                  </a:lnTo>
                  <a:cubicBezTo>
                    <a:pt x="12681" y="251"/>
                    <a:pt x="12086" y="417"/>
                    <a:pt x="11502" y="584"/>
                  </a:cubicBezTo>
                  <a:cubicBezTo>
                    <a:pt x="10157" y="953"/>
                    <a:pt x="8800" y="1310"/>
                    <a:pt x="7430" y="1560"/>
                  </a:cubicBezTo>
                  <a:cubicBezTo>
                    <a:pt x="7026" y="1286"/>
                    <a:pt x="6597" y="1072"/>
                    <a:pt x="6145" y="953"/>
                  </a:cubicBezTo>
                  <a:cubicBezTo>
                    <a:pt x="5952" y="908"/>
                    <a:pt x="5768" y="886"/>
                    <a:pt x="5596" y="886"/>
                  </a:cubicBezTo>
                  <a:cubicBezTo>
                    <a:pt x="5266" y="886"/>
                    <a:pt x="4978" y="968"/>
                    <a:pt x="4752" y="1132"/>
                  </a:cubicBezTo>
                  <a:cubicBezTo>
                    <a:pt x="4371" y="1417"/>
                    <a:pt x="4240" y="1882"/>
                    <a:pt x="4180" y="2203"/>
                  </a:cubicBezTo>
                  <a:cubicBezTo>
                    <a:pt x="4168" y="2310"/>
                    <a:pt x="4156" y="2418"/>
                    <a:pt x="4132" y="2537"/>
                  </a:cubicBezTo>
                  <a:cubicBezTo>
                    <a:pt x="3466" y="2453"/>
                    <a:pt x="2811" y="2394"/>
                    <a:pt x="2144" y="2322"/>
                  </a:cubicBezTo>
                  <a:cubicBezTo>
                    <a:pt x="1846" y="1894"/>
                    <a:pt x="1489" y="1536"/>
                    <a:pt x="1073" y="1286"/>
                  </a:cubicBezTo>
                  <a:cubicBezTo>
                    <a:pt x="1013" y="1239"/>
                    <a:pt x="918" y="1203"/>
                    <a:pt x="822" y="1203"/>
                  </a:cubicBezTo>
                  <a:lnTo>
                    <a:pt x="763" y="1203"/>
                  </a:lnTo>
                  <a:cubicBezTo>
                    <a:pt x="644" y="1239"/>
                    <a:pt x="561" y="1310"/>
                    <a:pt x="501" y="1370"/>
                  </a:cubicBezTo>
                  <a:cubicBezTo>
                    <a:pt x="1" y="2013"/>
                    <a:pt x="49" y="2858"/>
                    <a:pt x="132" y="3668"/>
                  </a:cubicBezTo>
                  <a:cubicBezTo>
                    <a:pt x="275" y="4942"/>
                    <a:pt x="489" y="6251"/>
                    <a:pt x="1418" y="7073"/>
                  </a:cubicBezTo>
                  <a:cubicBezTo>
                    <a:pt x="1525" y="7180"/>
                    <a:pt x="1704" y="7299"/>
                    <a:pt x="1906" y="7299"/>
                  </a:cubicBezTo>
                  <a:lnTo>
                    <a:pt x="1977" y="7299"/>
                  </a:lnTo>
                  <a:cubicBezTo>
                    <a:pt x="2132" y="7275"/>
                    <a:pt x="2251" y="7204"/>
                    <a:pt x="2382" y="7061"/>
                  </a:cubicBezTo>
                  <a:cubicBezTo>
                    <a:pt x="2787" y="6620"/>
                    <a:pt x="2894" y="6013"/>
                    <a:pt x="2918" y="5596"/>
                  </a:cubicBezTo>
                  <a:cubicBezTo>
                    <a:pt x="3013" y="4715"/>
                    <a:pt x="2906" y="3906"/>
                    <a:pt x="2620" y="3191"/>
                  </a:cubicBezTo>
                  <a:cubicBezTo>
                    <a:pt x="2608" y="3156"/>
                    <a:pt x="2597" y="3132"/>
                    <a:pt x="2573" y="3084"/>
                  </a:cubicBezTo>
                  <a:cubicBezTo>
                    <a:pt x="2926" y="3076"/>
                    <a:pt x="3285" y="3062"/>
                    <a:pt x="3638" y="3062"/>
                  </a:cubicBezTo>
                  <a:cubicBezTo>
                    <a:pt x="3796" y="3062"/>
                    <a:pt x="3954" y="3065"/>
                    <a:pt x="4109" y="3072"/>
                  </a:cubicBezTo>
                  <a:cubicBezTo>
                    <a:pt x="4085" y="4620"/>
                    <a:pt x="4799" y="6180"/>
                    <a:pt x="6026" y="7132"/>
                  </a:cubicBezTo>
                  <a:cubicBezTo>
                    <a:pt x="6561" y="7549"/>
                    <a:pt x="7180" y="7787"/>
                    <a:pt x="7728" y="7787"/>
                  </a:cubicBezTo>
                  <a:cubicBezTo>
                    <a:pt x="8073" y="7787"/>
                    <a:pt x="8371" y="7692"/>
                    <a:pt x="8633" y="7513"/>
                  </a:cubicBezTo>
                  <a:cubicBezTo>
                    <a:pt x="9585" y="6894"/>
                    <a:pt x="9478" y="5549"/>
                    <a:pt x="9395" y="5001"/>
                  </a:cubicBezTo>
                  <a:cubicBezTo>
                    <a:pt x="9240" y="4049"/>
                    <a:pt x="8883" y="3191"/>
                    <a:pt x="8383" y="2501"/>
                  </a:cubicBezTo>
                  <a:cubicBezTo>
                    <a:pt x="8240" y="2322"/>
                    <a:pt x="8097" y="2156"/>
                    <a:pt x="7942" y="2013"/>
                  </a:cubicBezTo>
                  <a:cubicBezTo>
                    <a:pt x="8157" y="2013"/>
                    <a:pt x="8383" y="1965"/>
                    <a:pt x="8585" y="1894"/>
                  </a:cubicBezTo>
                  <a:cubicBezTo>
                    <a:pt x="9395" y="1656"/>
                    <a:pt x="10193" y="1406"/>
                    <a:pt x="11002" y="1167"/>
                  </a:cubicBezTo>
                  <a:cubicBezTo>
                    <a:pt x="11586" y="989"/>
                    <a:pt x="12157" y="822"/>
                    <a:pt x="12729" y="644"/>
                  </a:cubicBezTo>
                  <a:cubicBezTo>
                    <a:pt x="12872" y="596"/>
                    <a:pt x="13038" y="548"/>
                    <a:pt x="13145" y="429"/>
                  </a:cubicBezTo>
                  <a:cubicBezTo>
                    <a:pt x="13265" y="334"/>
                    <a:pt x="13324" y="132"/>
                    <a:pt x="13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73"/>
            <p:cNvSpPr/>
            <p:nvPr/>
          </p:nvSpPr>
          <p:spPr>
            <a:xfrm>
              <a:off x="10073875" y="426250"/>
              <a:ext cx="60725" cy="134400"/>
            </a:xfrm>
            <a:custGeom>
              <a:avLst/>
              <a:gdLst/>
              <a:ahLst/>
              <a:cxnLst/>
              <a:rect l="l" t="t" r="r" b="b"/>
              <a:pathLst>
                <a:path w="2429" h="5376" extrusionOk="0">
                  <a:moveTo>
                    <a:pt x="911" y="0"/>
                  </a:moveTo>
                  <a:cubicBezTo>
                    <a:pt x="838" y="0"/>
                    <a:pt x="768" y="16"/>
                    <a:pt x="703" y="53"/>
                  </a:cubicBezTo>
                  <a:cubicBezTo>
                    <a:pt x="524" y="148"/>
                    <a:pt x="429" y="351"/>
                    <a:pt x="369" y="529"/>
                  </a:cubicBezTo>
                  <a:cubicBezTo>
                    <a:pt x="262" y="827"/>
                    <a:pt x="191" y="1125"/>
                    <a:pt x="119" y="1446"/>
                  </a:cubicBezTo>
                  <a:cubicBezTo>
                    <a:pt x="60" y="1684"/>
                    <a:pt x="0" y="1946"/>
                    <a:pt x="119" y="2160"/>
                  </a:cubicBezTo>
                  <a:cubicBezTo>
                    <a:pt x="310" y="2530"/>
                    <a:pt x="941" y="2577"/>
                    <a:pt x="1036" y="2970"/>
                  </a:cubicBezTo>
                  <a:cubicBezTo>
                    <a:pt x="1179" y="3446"/>
                    <a:pt x="441" y="3780"/>
                    <a:pt x="429" y="4280"/>
                  </a:cubicBezTo>
                  <a:cubicBezTo>
                    <a:pt x="429" y="4375"/>
                    <a:pt x="441" y="4458"/>
                    <a:pt x="524" y="4518"/>
                  </a:cubicBezTo>
                  <a:cubicBezTo>
                    <a:pt x="571" y="4565"/>
                    <a:pt x="630" y="4578"/>
                    <a:pt x="694" y="4578"/>
                  </a:cubicBezTo>
                  <a:cubicBezTo>
                    <a:pt x="743" y="4578"/>
                    <a:pt x="794" y="4571"/>
                    <a:pt x="845" y="4565"/>
                  </a:cubicBezTo>
                  <a:cubicBezTo>
                    <a:pt x="854" y="4565"/>
                    <a:pt x="863" y="4565"/>
                    <a:pt x="872" y="4565"/>
                  </a:cubicBezTo>
                  <a:cubicBezTo>
                    <a:pt x="1386" y="4565"/>
                    <a:pt x="1872" y="4907"/>
                    <a:pt x="2048" y="5375"/>
                  </a:cubicBezTo>
                  <a:lnTo>
                    <a:pt x="2358" y="3411"/>
                  </a:lnTo>
                  <a:cubicBezTo>
                    <a:pt x="2393" y="3196"/>
                    <a:pt x="2429" y="2994"/>
                    <a:pt x="2381" y="2780"/>
                  </a:cubicBezTo>
                  <a:cubicBezTo>
                    <a:pt x="2334" y="2577"/>
                    <a:pt x="2179" y="2399"/>
                    <a:pt x="1977" y="2351"/>
                  </a:cubicBezTo>
                  <a:cubicBezTo>
                    <a:pt x="1945" y="2345"/>
                    <a:pt x="1911" y="2343"/>
                    <a:pt x="1876" y="2343"/>
                  </a:cubicBezTo>
                  <a:cubicBezTo>
                    <a:pt x="1805" y="2343"/>
                    <a:pt x="1730" y="2351"/>
                    <a:pt x="1660" y="2351"/>
                  </a:cubicBezTo>
                  <a:cubicBezTo>
                    <a:pt x="1554" y="2351"/>
                    <a:pt x="1459" y="2333"/>
                    <a:pt x="1405" y="2244"/>
                  </a:cubicBezTo>
                  <a:cubicBezTo>
                    <a:pt x="1322" y="2101"/>
                    <a:pt x="1465" y="1922"/>
                    <a:pt x="1584" y="1803"/>
                  </a:cubicBezTo>
                  <a:cubicBezTo>
                    <a:pt x="1881" y="1506"/>
                    <a:pt x="2084" y="1029"/>
                    <a:pt x="1881" y="648"/>
                  </a:cubicBezTo>
                  <a:cubicBezTo>
                    <a:pt x="1822" y="517"/>
                    <a:pt x="1703" y="410"/>
                    <a:pt x="1607" y="315"/>
                  </a:cubicBezTo>
                  <a:cubicBezTo>
                    <a:pt x="1399" y="161"/>
                    <a:pt x="1143" y="0"/>
                    <a:pt x="911" y="0"/>
                  </a:cubicBezTo>
                  <a:close/>
                </a:path>
              </a:pathLst>
            </a:custGeom>
            <a:solidFill>
              <a:srgbClr val="EC553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73"/>
            <p:cNvSpPr/>
            <p:nvPr/>
          </p:nvSpPr>
          <p:spPr>
            <a:xfrm>
              <a:off x="9839025" y="724325"/>
              <a:ext cx="92000" cy="31575"/>
            </a:xfrm>
            <a:custGeom>
              <a:avLst/>
              <a:gdLst/>
              <a:ahLst/>
              <a:cxnLst/>
              <a:rect l="l" t="t" r="r" b="b"/>
              <a:pathLst>
                <a:path w="3680" h="1263" extrusionOk="0">
                  <a:moveTo>
                    <a:pt x="3453" y="1"/>
                  </a:moveTo>
                  <a:cubicBezTo>
                    <a:pt x="2535" y="534"/>
                    <a:pt x="1474" y="809"/>
                    <a:pt x="407" y="809"/>
                  </a:cubicBezTo>
                  <a:cubicBezTo>
                    <a:pt x="283" y="809"/>
                    <a:pt x="159" y="806"/>
                    <a:pt x="36" y="798"/>
                  </a:cubicBezTo>
                  <a:lnTo>
                    <a:pt x="0" y="1263"/>
                  </a:lnTo>
                  <a:lnTo>
                    <a:pt x="405" y="1263"/>
                  </a:lnTo>
                  <a:cubicBezTo>
                    <a:pt x="1548" y="1263"/>
                    <a:pt x="2691" y="953"/>
                    <a:pt x="3679" y="382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73"/>
            <p:cNvSpPr/>
            <p:nvPr/>
          </p:nvSpPr>
          <p:spPr>
            <a:xfrm>
              <a:off x="10281925" y="763925"/>
              <a:ext cx="5375" cy="25"/>
            </a:xfrm>
            <a:custGeom>
              <a:avLst/>
              <a:gdLst/>
              <a:ahLst/>
              <a:cxnLst/>
              <a:rect l="l" t="t" r="r" b="b"/>
              <a:pathLst>
                <a:path w="215" h="1" extrusionOk="0">
                  <a:moveTo>
                    <a:pt x="21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73"/>
            <p:cNvSpPr/>
            <p:nvPr/>
          </p:nvSpPr>
          <p:spPr>
            <a:xfrm>
              <a:off x="9991125" y="814825"/>
              <a:ext cx="706950" cy="1475800"/>
            </a:xfrm>
            <a:custGeom>
              <a:avLst/>
              <a:gdLst/>
              <a:ahLst/>
              <a:cxnLst/>
              <a:rect l="l" t="t" r="r" b="b"/>
              <a:pathLst>
                <a:path w="28278" h="59032" extrusionOk="0">
                  <a:moveTo>
                    <a:pt x="19562" y="0"/>
                  </a:moveTo>
                  <a:cubicBezTo>
                    <a:pt x="14335" y="202"/>
                    <a:pt x="12133" y="1107"/>
                    <a:pt x="7549" y="3536"/>
                  </a:cubicBezTo>
                  <a:cubicBezTo>
                    <a:pt x="6418" y="5989"/>
                    <a:pt x="3155" y="9239"/>
                    <a:pt x="2834" y="11847"/>
                  </a:cubicBezTo>
                  <a:cubicBezTo>
                    <a:pt x="750" y="27646"/>
                    <a:pt x="0" y="43363"/>
                    <a:pt x="155" y="59019"/>
                  </a:cubicBezTo>
                  <a:lnTo>
                    <a:pt x="26467" y="59019"/>
                  </a:lnTo>
                  <a:cubicBezTo>
                    <a:pt x="25753" y="50689"/>
                    <a:pt x="25635" y="42347"/>
                    <a:pt x="26492" y="34016"/>
                  </a:cubicBezTo>
                  <a:cubicBezTo>
                    <a:pt x="27123" y="27932"/>
                    <a:pt x="28278" y="21824"/>
                    <a:pt x="27742" y="15728"/>
                  </a:cubicBezTo>
                  <a:cubicBezTo>
                    <a:pt x="27230" y="9620"/>
                    <a:pt x="24694" y="3334"/>
                    <a:pt x="19562" y="0"/>
                  </a:cubicBezTo>
                  <a:close/>
                  <a:moveTo>
                    <a:pt x="26467" y="59019"/>
                  </a:moveTo>
                  <a:cubicBezTo>
                    <a:pt x="26467" y="59023"/>
                    <a:pt x="26467" y="59027"/>
                    <a:pt x="26468" y="59031"/>
                  </a:cubicBezTo>
                  <a:lnTo>
                    <a:pt x="26468" y="5901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73"/>
            <p:cNvSpPr/>
            <p:nvPr/>
          </p:nvSpPr>
          <p:spPr>
            <a:xfrm>
              <a:off x="9981600" y="716875"/>
              <a:ext cx="456325" cy="1187675"/>
            </a:xfrm>
            <a:custGeom>
              <a:avLst/>
              <a:gdLst/>
              <a:ahLst/>
              <a:cxnLst/>
              <a:rect l="l" t="t" r="r" b="b"/>
              <a:pathLst>
                <a:path w="18253" h="47507" extrusionOk="0">
                  <a:moveTo>
                    <a:pt x="11049" y="1"/>
                  </a:moveTo>
                  <a:cubicBezTo>
                    <a:pt x="11097" y="739"/>
                    <a:pt x="10799" y="1489"/>
                    <a:pt x="10371" y="2227"/>
                  </a:cubicBezTo>
                  <a:cubicBezTo>
                    <a:pt x="9966" y="3168"/>
                    <a:pt x="9394" y="4049"/>
                    <a:pt x="8704" y="4847"/>
                  </a:cubicBezTo>
                  <a:cubicBezTo>
                    <a:pt x="6084" y="9050"/>
                    <a:pt x="4013" y="13145"/>
                    <a:pt x="2477" y="17432"/>
                  </a:cubicBezTo>
                  <a:cubicBezTo>
                    <a:pt x="1655" y="22313"/>
                    <a:pt x="1227" y="27290"/>
                    <a:pt x="834" y="32255"/>
                  </a:cubicBezTo>
                  <a:cubicBezTo>
                    <a:pt x="429" y="37327"/>
                    <a:pt x="12" y="42411"/>
                    <a:pt x="0" y="47507"/>
                  </a:cubicBezTo>
                  <a:cubicBezTo>
                    <a:pt x="2096" y="37458"/>
                    <a:pt x="4834" y="27540"/>
                    <a:pt x="8180" y="17813"/>
                  </a:cubicBezTo>
                  <a:cubicBezTo>
                    <a:pt x="7382" y="17074"/>
                    <a:pt x="6430" y="16491"/>
                    <a:pt x="5394" y="16098"/>
                  </a:cubicBezTo>
                  <a:cubicBezTo>
                    <a:pt x="6441" y="13705"/>
                    <a:pt x="7930" y="11502"/>
                    <a:pt x="9775" y="9645"/>
                  </a:cubicBezTo>
                  <a:cubicBezTo>
                    <a:pt x="12526" y="6895"/>
                    <a:pt x="16038" y="4894"/>
                    <a:pt x="18252" y="1715"/>
                  </a:cubicBezTo>
                  <a:cubicBezTo>
                    <a:pt x="15990" y="703"/>
                    <a:pt x="13538" y="894"/>
                    <a:pt x="110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73"/>
            <p:cNvSpPr/>
            <p:nvPr/>
          </p:nvSpPr>
          <p:spPr>
            <a:xfrm>
              <a:off x="9991725" y="837425"/>
              <a:ext cx="700400" cy="1453200"/>
            </a:xfrm>
            <a:custGeom>
              <a:avLst/>
              <a:gdLst/>
              <a:ahLst/>
              <a:cxnLst/>
              <a:rect l="l" t="t" r="r" b="b"/>
              <a:pathLst>
                <a:path w="28016" h="58128" extrusionOk="0">
                  <a:moveTo>
                    <a:pt x="20788" y="1"/>
                  </a:moveTo>
                  <a:cubicBezTo>
                    <a:pt x="13895" y="5418"/>
                    <a:pt x="7656" y="11490"/>
                    <a:pt x="1965" y="18039"/>
                  </a:cubicBezTo>
                  <a:cubicBezTo>
                    <a:pt x="512" y="31445"/>
                    <a:pt x="0" y="44792"/>
                    <a:pt x="119" y="58115"/>
                  </a:cubicBezTo>
                  <a:lnTo>
                    <a:pt x="9596" y="58115"/>
                  </a:lnTo>
                  <a:lnTo>
                    <a:pt x="9596" y="58127"/>
                  </a:lnTo>
                  <a:cubicBezTo>
                    <a:pt x="14716" y="47328"/>
                    <a:pt x="23170" y="38208"/>
                    <a:pt x="26932" y="26897"/>
                  </a:cubicBezTo>
                  <a:cubicBezTo>
                    <a:pt x="27087" y="26421"/>
                    <a:pt x="27230" y="25945"/>
                    <a:pt x="27361" y="25468"/>
                  </a:cubicBezTo>
                  <a:cubicBezTo>
                    <a:pt x="27765" y="21920"/>
                    <a:pt x="28015" y="18360"/>
                    <a:pt x="27718" y="14812"/>
                  </a:cubicBezTo>
                  <a:cubicBezTo>
                    <a:pt x="27242" y="9228"/>
                    <a:pt x="25075" y="3501"/>
                    <a:pt x="20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73"/>
            <p:cNvSpPr/>
            <p:nvPr/>
          </p:nvSpPr>
          <p:spPr>
            <a:xfrm>
              <a:off x="9087125" y="907375"/>
              <a:ext cx="384300" cy="574500"/>
            </a:xfrm>
            <a:custGeom>
              <a:avLst/>
              <a:gdLst/>
              <a:ahLst/>
              <a:cxnLst/>
              <a:rect l="l" t="t" r="r" b="b"/>
              <a:pathLst>
                <a:path w="15372" h="22980" extrusionOk="0">
                  <a:moveTo>
                    <a:pt x="9490" y="1"/>
                  </a:moveTo>
                  <a:lnTo>
                    <a:pt x="9490" y="1"/>
                  </a:lnTo>
                  <a:cubicBezTo>
                    <a:pt x="8038" y="787"/>
                    <a:pt x="7335" y="2715"/>
                    <a:pt x="7930" y="4251"/>
                  </a:cubicBezTo>
                  <a:cubicBezTo>
                    <a:pt x="6776" y="3287"/>
                    <a:pt x="5609" y="2299"/>
                    <a:pt x="4454" y="1334"/>
                  </a:cubicBezTo>
                  <a:cubicBezTo>
                    <a:pt x="4238" y="1161"/>
                    <a:pt x="3992" y="959"/>
                    <a:pt x="3717" y="959"/>
                  </a:cubicBezTo>
                  <a:cubicBezTo>
                    <a:pt x="3689" y="959"/>
                    <a:pt x="3661" y="961"/>
                    <a:pt x="3632" y="965"/>
                  </a:cubicBezTo>
                  <a:cubicBezTo>
                    <a:pt x="3097" y="1037"/>
                    <a:pt x="2966" y="1739"/>
                    <a:pt x="2989" y="2275"/>
                  </a:cubicBezTo>
                  <a:cubicBezTo>
                    <a:pt x="2549" y="2287"/>
                    <a:pt x="2085" y="2406"/>
                    <a:pt x="1727" y="2692"/>
                  </a:cubicBezTo>
                  <a:cubicBezTo>
                    <a:pt x="1382" y="2954"/>
                    <a:pt x="1144" y="3418"/>
                    <a:pt x="1239" y="3870"/>
                  </a:cubicBezTo>
                  <a:cubicBezTo>
                    <a:pt x="1299" y="4180"/>
                    <a:pt x="1501" y="4501"/>
                    <a:pt x="1382" y="4799"/>
                  </a:cubicBezTo>
                  <a:cubicBezTo>
                    <a:pt x="1239" y="5192"/>
                    <a:pt x="703" y="5240"/>
                    <a:pt x="465" y="5561"/>
                  </a:cubicBezTo>
                  <a:cubicBezTo>
                    <a:pt x="1" y="6180"/>
                    <a:pt x="977" y="6978"/>
                    <a:pt x="846" y="7740"/>
                  </a:cubicBezTo>
                  <a:cubicBezTo>
                    <a:pt x="775" y="8180"/>
                    <a:pt x="322" y="8466"/>
                    <a:pt x="168" y="8883"/>
                  </a:cubicBezTo>
                  <a:cubicBezTo>
                    <a:pt x="1" y="9300"/>
                    <a:pt x="132" y="9788"/>
                    <a:pt x="406" y="10181"/>
                  </a:cubicBezTo>
                  <a:cubicBezTo>
                    <a:pt x="644" y="10562"/>
                    <a:pt x="965" y="10895"/>
                    <a:pt x="1251" y="11252"/>
                  </a:cubicBezTo>
                  <a:cubicBezTo>
                    <a:pt x="2513" y="12919"/>
                    <a:pt x="2442" y="15443"/>
                    <a:pt x="4001" y="16848"/>
                  </a:cubicBezTo>
                  <a:cubicBezTo>
                    <a:pt x="4549" y="17336"/>
                    <a:pt x="5240" y="17634"/>
                    <a:pt x="5942" y="17908"/>
                  </a:cubicBezTo>
                  <a:cubicBezTo>
                    <a:pt x="6692" y="19622"/>
                    <a:pt x="7514" y="21325"/>
                    <a:pt x="8383" y="22980"/>
                  </a:cubicBezTo>
                  <a:cubicBezTo>
                    <a:pt x="10645" y="20920"/>
                    <a:pt x="12931" y="18932"/>
                    <a:pt x="15372" y="17134"/>
                  </a:cubicBezTo>
                  <a:lnTo>
                    <a:pt x="10347" y="12467"/>
                  </a:lnTo>
                  <a:cubicBezTo>
                    <a:pt x="9764" y="10526"/>
                    <a:pt x="9788" y="8395"/>
                    <a:pt x="10431" y="6454"/>
                  </a:cubicBezTo>
                  <a:cubicBezTo>
                    <a:pt x="10478" y="6311"/>
                    <a:pt x="10538" y="6144"/>
                    <a:pt x="10538" y="5978"/>
                  </a:cubicBezTo>
                  <a:cubicBezTo>
                    <a:pt x="10538" y="5799"/>
                    <a:pt x="10467" y="5621"/>
                    <a:pt x="10407" y="5442"/>
                  </a:cubicBezTo>
                  <a:cubicBezTo>
                    <a:pt x="9764" y="3716"/>
                    <a:pt x="9454" y="1846"/>
                    <a:pt x="9490" y="1"/>
                  </a:cubicBezTo>
                  <a:close/>
                </a:path>
              </a:pathLst>
            </a:custGeom>
            <a:solidFill>
              <a:srgbClr val="F4725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73"/>
            <p:cNvSpPr/>
            <p:nvPr/>
          </p:nvSpPr>
          <p:spPr>
            <a:xfrm>
              <a:off x="9232100" y="827900"/>
              <a:ext cx="1382325" cy="1398100"/>
            </a:xfrm>
            <a:custGeom>
              <a:avLst/>
              <a:gdLst/>
              <a:ahLst/>
              <a:cxnLst/>
              <a:rect l="l" t="t" r="r" b="b"/>
              <a:pathLst>
                <a:path w="55293" h="55924" extrusionOk="0">
                  <a:moveTo>
                    <a:pt x="49399" y="1"/>
                  </a:moveTo>
                  <a:lnTo>
                    <a:pt x="45161" y="2882"/>
                  </a:lnTo>
                  <a:cubicBezTo>
                    <a:pt x="37422" y="11705"/>
                    <a:pt x="32742" y="22754"/>
                    <a:pt x="28206" y="33588"/>
                  </a:cubicBezTo>
                  <a:cubicBezTo>
                    <a:pt x="21301" y="28195"/>
                    <a:pt x="14407" y="22789"/>
                    <a:pt x="7501" y="17408"/>
                  </a:cubicBezTo>
                  <a:cubicBezTo>
                    <a:pt x="5096" y="19741"/>
                    <a:pt x="2596" y="22051"/>
                    <a:pt x="0" y="24194"/>
                  </a:cubicBezTo>
                  <a:cubicBezTo>
                    <a:pt x="6025" y="34624"/>
                    <a:pt x="13145" y="44411"/>
                    <a:pt x="21181" y="53388"/>
                  </a:cubicBezTo>
                  <a:cubicBezTo>
                    <a:pt x="22702" y="55074"/>
                    <a:pt x="24784" y="55924"/>
                    <a:pt x="26870" y="55924"/>
                  </a:cubicBezTo>
                  <a:cubicBezTo>
                    <a:pt x="28836" y="55924"/>
                    <a:pt x="30806" y="55169"/>
                    <a:pt x="32314" y="53650"/>
                  </a:cubicBezTo>
                  <a:cubicBezTo>
                    <a:pt x="39196" y="46697"/>
                    <a:pt x="44994" y="38684"/>
                    <a:pt x="49435" y="29969"/>
                  </a:cubicBezTo>
                  <a:cubicBezTo>
                    <a:pt x="52364" y="24194"/>
                    <a:pt x="54745" y="17967"/>
                    <a:pt x="55150" y="11502"/>
                  </a:cubicBezTo>
                  <a:cubicBezTo>
                    <a:pt x="55293" y="9181"/>
                    <a:pt x="55162" y="6776"/>
                    <a:pt x="54281" y="4632"/>
                  </a:cubicBezTo>
                  <a:cubicBezTo>
                    <a:pt x="53388" y="2489"/>
                    <a:pt x="51650" y="596"/>
                    <a:pt x="49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73"/>
            <p:cNvSpPr/>
            <p:nvPr/>
          </p:nvSpPr>
          <p:spPr>
            <a:xfrm>
              <a:off x="9264825" y="1325900"/>
              <a:ext cx="212850" cy="195275"/>
            </a:xfrm>
            <a:custGeom>
              <a:avLst/>
              <a:gdLst/>
              <a:ahLst/>
              <a:cxnLst/>
              <a:rect l="l" t="t" r="r" b="b"/>
              <a:pathLst>
                <a:path w="8514" h="7811" extrusionOk="0">
                  <a:moveTo>
                    <a:pt x="7895" y="0"/>
                  </a:moveTo>
                  <a:cubicBezTo>
                    <a:pt x="5347" y="2441"/>
                    <a:pt x="2692" y="4834"/>
                    <a:pt x="1" y="7132"/>
                  </a:cubicBezTo>
                  <a:lnTo>
                    <a:pt x="596" y="7811"/>
                  </a:lnTo>
                  <a:cubicBezTo>
                    <a:pt x="3311" y="5525"/>
                    <a:pt x="5966" y="3108"/>
                    <a:pt x="8514" y="655"/>
                  </a:cubicBezTo>
                  <a:lnTo>
                    <a:pt x="78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73"/>
            <p:cNvSpPr/>
            <p:nvPr/>
          </p:nvSpPr>
          <p:spPr>
            <a:xfrm>
              <a:off x="9702100" y="1061275"/>
              <a:ext cx="198850" cy="1229350"/>
            </a:xfrm>
            <a:custGeom>
              <a:avLst/>
              <a:gdLst/>
              <a:ahLst/>
              <a:cxnLst/>
              <a:rect l="l" t="t" r="r" b="b"/>
              <a:pathLst>
                <a:path w="7954" h="49174" extrusionOk="0">
                  <a:moveTo>
                    <a:pt x="7954" y="0"/>
                  </a:moveTo>
                  <a:cubicBezTo>
                    <a:pt x="6894" y="870"/>
                    <a:pt x="5846" y="1751"/>
                    <a:pt x="4834" y="2679"/>
                  </a:cubicBezTo>
                  <a:cubicBezTo>
                    <a:pt x="2358" y="8144"/>
                    <a:pt x="1477" y="14371"/>
                    <a:pt x="1000" y="20408"/>
                  </a:cubicBezTo>
                  <a:cubicBezTo>
                    <a:pt x="238" y="29945"/>
                    <a:pt x="262" y="39589"/>
                    <a:pt x="0" y="49173"/>
                  </a:cubicBezTo>
                  <a:lnTo>
                    <a:pt x="2560" y="49173"/>
                  </a:lnTo>
                  <a:cubicBezTo>
                    <a:pt x="2965" y="32612"/>
                    <a:pt x="3810" y="16181"/>
                    <a:pt x="7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73"/>
            <p:cNvSpPr/>
            <p:nvPr/>
          </p:nvSpPr>
          <p:spPr>
            <a:xfrm>
              <a:off x="9751500" y="914825"/>
              <a:ext cx="229225" cy="1009675"/>
            </a:xfrm>
            <a:custGeom>
              <a:avLst/>
              <a:gdLst/>
              <a:ahLst/>
              <a:cxnLst/>
              <a:rect l="l" t="t" r="r" b="b"/>
              <a:pathLst>
                <a:path w="9169" h="40387" extrusionOk="0">
                  <a:moveTo>
                    <a:pt x="9168" y="1"/>
                  </a:moveTo>
                  <a:lnTo>
                    <a:pt x="9168" y="1"/>
                  </a:lnTo>
                  <a:cubicBezTo>
                    <a:pt x="6025" y="2953"/>
                    <a:pt x="3275" y="6287"/>
                    <a:pt x="786" y="9835"/>
                  </a:cubicBezTo>
                  <a:cubicBezTo>
                    <a:pt x="656" y="10026"/>
                    <a:pt x="525" y="10240"/>
                    <a:pt x="536" y="10478"/>
                  </a:cubicBezTo>
                  <a:cubicBezTo>
                    <a:pt x="536" y="10657"/>
                    <a:pt x="703" y="10823"/>
                    <a:pt x="858" y="10978"/>
                  </a:cubicBezTo>
                  <a:cubicBezTo>
                    <a:pt x="1775" y="11871"/>
                    <a:pt x="2870" y="12907"/>
                    <a:pt x="2727" y="14181"/>
                  </a:cubicBezTo>
                  <a:cubicBezTo>
                    <a:pt x="2668" y="14645"/>
                    <a:pt x="2441" y="15074"/>
                    <a:pt x="2215" y="15491"/>
                  </a:cubicBezTo>
                  <a:cubicBezTo>
                    <a:pt x="1799" y="16264"/>
                    <a:pt x="1382" y="17026"/>
                    <a:pt x="965" y="17800"/>
                  </a:cubicBezTo>
                  <a:cubicBezTo>
                    <a:pt x="703" y="18288"/>
                    <a:pt x="429" y="18789"/>
                    <a:pt x="298" y="19348"/>
                  </a:cubicBezTo>
                  <a:cubicBezTo>
                    <a:pt x="179" y="19848"/>
                    <a:pt x="191" y="20384"/>
                    <a:pt x="215" y="20908"/>
                  </a:cubicBezTo>
                  <a:cubicBezTo>
                    <a:pt x="394" y="27290"/>
                    <a:pt x="1" y="34088"/>
                    <a:pt x="1167" y="40386"/>
                  </a:cubicBezTo>
                  <a:cubicBezTo>
                    <a:pt x="584" y="35672"/>
                    <a:pt x="2418" y="30469"/>
                    <a:pt x="3192" y="25778"/>
                  </a:cubicBezTo>
                  <a:cubicBezTo>
                    <a:pt x="3882" y="21503"/>
                    <a:pt x="4596" y="17217"/>
                    <a:pt x="5299" y="12943"/>
                  </a:cubicBezTo>
                  <a:cubicBezTo>
                    <a:pt x="5573" y="11323"/>
                    <a:pt x="5835" y="9704"/>
                    <a:pt x="6168" y="8097"/>
                  </a:cubicBezTo>
                  <a:cubicBezTo>
                    <a:pt x="6406" y="6918"/>
                    <a:pt x="7025" y="6573"/>
                    <a:pt x="7537" y="5501"/>
                  </a:cubicBezTo>
                  <a:cubicBezTo>
                    <a:pt x="8228" y="4001"/>
                    <a:pt x="8573" y="1548"/>
                    <a:pt x="9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008" name="Google Shape;2008;p73"/>
          <p:cNvGrpSpPr/>
          <p:nvPr/>
        </p:nvGrpSpPr>
        <p:grpSpPr>
          <a:xfrm rot="-1315352" flipH="1">
            <a:off x="3307946" y="4461194"/>
            <a:ext cx="3286913" cy="2351919"/>
            <a:chOff x="3698375" y="764675"/>
            <a:chExt cx="1508825" cy="1079625"/>
          </a:xfrm>
        </p:grpSpPr>
        <p:sp>
          <p:nvSpPr>
            <p:cNvPr id="2009" name="Google Shape;2009;p73"/>
            <p:cNvSpPr/>
            <p:nvPr/>
          </p:nvSpPr>
          <p:spPr>
            <a:xfrm>
              <a:off x="4393700" y="1763775"/>
              <a:ext cx="111350" cy="80525"/>
            </a:xfrm>
            <a:custGeom>
              <a:avLst/>
              <a:gdLst/>
              <a:ahLst/>
              <a:cxnLst/>
              <a:rect l="l" t="t" r="r" b="b"/>
              <a:pathLst>
                <a:path w="4454" h="3221" extrusionOk="0">
                  <a:moveTo>
                    <a:pt x="2922" y="0"/>
                  </a:moveTo>
                  <a:cubicBezTo>
                    <a:pt x="1905" y="0"/>
                    <a:pt x="876" y="599"/>
                    <a:pt x="322" y="1606"/>
                  </a:cubicBezTo>
                  <a:cubicBezTo>
                    <a:pt x="143" y="1952"/>
                    <a:pt x="0" y="2416"/>
                    <a:pt x="214" y="2738"/>
                  </a:cubicBezTo>
                  <a:cubicBezTo>
                    <a:pt x="322" y="2904"/>
                    <a:pt x="500" y="2999"/>
                    <a:pt x="679" y="3059"/>
                  </a:cubicBezTo>
                  <a:cubicBezTo>
                    <a:pt x="993" y="3161"/>
                    <a:pt x="1324" y="3220"/>
                    <a:pt x="1657" y="3220"/>
                  </a:cubicBezTo>
                  <a:cubicBezTo>
                    <a:pt x="1792" y="3220"/>
                    <a:pt x="1926" y="3211"/>
                    <a:pt x="2060" y="3190"/>
                  </a:cubicBezTo>
                  <a:cubicBezTo>
                    <a:pt x="3001" y="3059"/>
                    <a:pt x="3858" y="2345"/>
                    <a:pt x="4310" y="1368"/>
                  </a:cubicBezTo>
                  <a:cubicBezTo>
                    <a:pt x="4394" y="1214"/>
                    <a:pt x="4453" y="1011"/>
                    <a:pt x="4429" y="809"/>
                  </a:cubicBezTo>
                  <a:cubicBezTo>
                    <a:pt x="4382" y="463"/>
                    <a:pt x="4072" y="249"/>
                    <a:pt x="3786" y="154"/>
                  </a:cubicBezTo>
                  <a:cubicBezTo>
                    <a:pt x="3507" y="50"/>
                    <a:pt x="3215" y="0"/>
                    <a:pt x="29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73"/>
            <p:cNvSpPr/>
            <p:nvPr/>
          </p:nvSpPr>
          <p:spPr>
            <a:xfrm>
              <a:off x="3698375" y="963450"/>
              <a:ext cx="711125" cy="872650"/>
            </a:xfrm>
            <a:custGeom>
              <a:avLst/>
              <a:gdLst/>
              <a:ahLst/>
              <a:cxnLst/>
              <a:rect l="l" t="t" r="r" b="b"/>
              <a:pathLst>
                <a:path w="28445" h="34906" extrusionOk="0">
                  <a:moveTo>
                    <a:pt x="10311" y="1"/>
                  </a:moveTo>
                  <a:cubicBezTo>
                    <a:pt x="6847" y="1"/>
                    <a:pt x="3385" y="574"/>
                    <a:pt x="12" y="1532"/>
                  </a:cubicBezTo>
                  <a:lnTo>
                    <a:pt x="0" y="33477"/>
                  </a:lnTo>
                  <a:cubicBezTo>
                    <a:pt x="4306" y="32454"/>
                    <a:pt x="8702" y="31938"/>
                    <a:pt x="13097" y="31938"/>
                  </a:cubicBezTo>
                  <a:cubicBezTo>
                    <a:pt x="15507" y="31938"/>
                    <a:pt x="17917" y="32093"/>
                    <a:pt x="20312" y="32405"/>
                  </a:cubicBezTo>
                  <a:cubicBezTo>
                    <a:pt x="23110" y="32762"/>
                    <a:pt x="25980" y="33381"/>
                    <a:pt x="28432" y="34905"/>
                  </a:cubicBezTo>
                  <a:lnTo>
                    <a:pt x="28444" y="6771"/>
                  </a:lnTo>
                  <a:cubicBezTo>
                    <a:pt x="24110" y="2770"/>
                    <a:pt x="18622" y="627"/>
                    <a:pt x="13085" y="127"/>
                  </a:cubicBezTo>
                  <a:cubicBezTo>
                    <a:pt x="12161" y="42"/>
                    <a:pt x="11236" y="1"/>
                    <a:pt x="10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73"/>
            <p:cNvSpPr/>
            <p:nvPr/>
          </p:nvSpPr>
          <p:spPr>
            <a:xfrm>
              <a:off x="3726650" y="928050"/>
              <a:ext cx="772425" cy="894350"/>
            </a:xfrm>
            <a:custGeom>
              <a:avLst/>
              <a:gdLst/>
              <a:ahLst/>
              <a:cxnLst/>
              <a:rect l="l" t="t" r="r" b="b"/>
              <a:pathLst>
                <a:path w="30897" h="35774" extrusionOk="0">
                  <a:moveTo>
                    <a:pt x="12477" y="0"/>
                  </a:moveTo>
                  <a:cubicBezTo>
                    <a:pt x="9021" y="0"/>
                    <a:pt x="5565" y="575"/>
                    <a:pt x="2191" y="1543"/>
                  </a:cubicBezTo>
                  <a:lnTo>
                    <a:pt x="2191" y="1758"/>
                  </a:lnTo>
                  <a:cubicBezTo>
                    <a:pt x="1465" y="1936"/>
                    <a:pt x="750" y="2115"/>
                    <a:pt x="36" y="2329"/>
                  </a:cubicBezTo>
                  <a:lnTo>
                    <a:pt x="0" y="34262"/>
                  </a:lnTo>
                  <a:cubicBezTo>
                    <a:pt x="4315" y="33245"/>
                    <a:pt x="8724" y="32736"/>
                    <a:pt x="13127" y="32736"/>
                  </a:cubicBezTo>
                  <a:cubicBezTo>
                    <a:pt x="15529" y="32736"/>
                    <a:pt x="17930" y="32887"/>
                    <a:pt x="20312" y="33190"/>
                  </a:cubicBezTo>
                  <a:cubicBezTo>
                    <a:pt x="23098" y="33547"/>
                    <a:pt x="25670" y="34250"/>
                    <a:pt x="28135" y="35774"/>
                  </a:cubicBezTo>
                  <a:cubicBezTo>
                    <a:pt x="28135" y="35774"/>
                    <a:pt x="30016" y="34678"/>
                    <a:pt x="30897" y="34583"/>
                  </a:cubicBezTo>
                  <a:lnTo>
                    <a:pt x="30576" y="6782"/>
                  </a:lnTo>
                  <a:cubicBezTo>
                    <a:pt x="26242" y="2770"/>
                    <a:pt x="20777" y="626"/>
                    <a:pt x="15240" y="126"/>
                  </a:cubicBezTo>
                  <a:cubicBezTo>
                    <a:pt x="14320" y="41"/>
                    <a:pt x="13399" y="0"/>
                    <a:pt x="12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73"/>
            <p:cNvSpPr/>
            <p:nvPr/>
          </p:nvSpPr>
          <p:spPr>
            <a:xfrm>
              <a:off x="4498775" y="919275"/>
              <a:ext cx="708425" cy="872175"/>
            </a:xfrm>
            <a:custGeom>
              <a:avLst/>
              <a:gdLst/>
              <a:ahLst/>
              <a:cxnLst/>
              <a:rect l="l" t="t" r="r" b="b"/>
              <a:pathLst>
                <a:path w="28337" h="34887" extrusionOk="0">
                  <a:moveTo>
                    <a:pt x="17978" y="0"/>
                  </a:moveTo>
                  <a:cubicBezTo>
                    <a:pt x="17073" y="0"/>
                    <a:pt x="16167" y="39"/>
                    <a:pt x="15264" y="120"/>
                  </a:cubicBezTo>
                  <a:cubicBezTo>
                    <a:pt x="9727" y="608"/>
                    <a:pt x="4358" y="2751"/>
                    <a:pt x="24" y="6740"/>
                  </a:cubicBezTo>
                  <a:lnTo>
                    <a:pt x="0" y="34886"/>
                  </a:lnTo>
                  <a:cubicBezTo>
                    <a:pt x="2453" y="33362"/>
                    <a:pt x="5227" y="33005"/>
                    <a:pt x="7989" y="32398"/>
                  </a:cubicBezTo>
                  <a:cubicBezTo>
                    <a:pt x="10346" y="31881"/>
                    <a:pt x="12712" y="31660"/>
                    <a:pt x="15075" y="31660"/>
                  </a:cubicBezTo>
                  <a:cubicBezTo>
                    <a:pt x="19517" y="31660"/>
                    <a:pt x="23949" y="32441"/>
                    <a:pt x="28301" y="33505"/>
                  </a:cubicBezTo>
                  <a:lnTo>
                    <a:pt x="28337" y="1561"/>
                  </a:lnTo>
                  <a:cubicBezTo>
                    <a:pt x="24944" y="578"/>
                    <a:pt x="21461" y="0"/>
                    <a:pt x="17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73"/>
            <p:cNvSpPr/>
            <p:nvPr/>
          </p:nvSpPr>
          <p:spPr>
            <a:xfrm>
              <a:off x="4499050" y="919275"/>
              <a:ext cx="536125" cy="871875"/>
            </a:xfrm>
            <a:custGeom>
              <a:avLst/>
              <a:gdLst/>
              <a:ahLst/>
              <a:cxnLst/>
              <a:rect l="l" t="t" r="r" b="b"/>
              <a:pathLst>
                <a:path w="21445" h="34875" extrusionOk="0">
                  <a:moveTo>
                    <a:pt x="17950" y="1"/>
                  </a:moveTo>
                  <a:cubicBezTo>
                    <a:pt x="17053" y="1"/>
                    <a:pt x="16154" y="40"/>
                    <a:pt x="15253" y="120"/>
                  </a:cubicBezTo>
                  <a:cubicBezTo>
                    <a:pt x="9716" y="608"/>
                    <a:pt x="4347" y="2751"/>
                    <a:pt x="13" y="6740"/>
                  </a:cubicBezTo>
                  <a:lnTo>
                    <a:pt x="1" y="34874"/>
                  </a:lnTo>
                  <a:cubicBezTo>
                    <a:pt x="2454" y="33350"/>
                    <a:pt x="5228" y="32993"/>
                    <a:pt x="7990" y="32386"/>
                  </a:cubicBezTo>
                  <a:cubicBezTo>
                    <a:pt x="10342" y="31868"/>
                    <a:pt x="12697" y="31648"/>
                    <a:pt x="15048" y="31648"/>
                  </a:cubicBezTo>
                  <a:cubicBezTo>
                    <a:pt x="17185" y="31648"/>
                    <a:pt x="19318" y="31830"/>
                    <a:pt x="21444" y="32136"/>
                  </a:cubicBezTo>
                  <a:cubicBezTo>
                    <a:pt x="21170" y="21480"/>
                    <a:pt x="20968" y="10800"/>
                    <a:pt x="20837" y="132"/>
                  </a:cubicBezTo>
                  <a:cubicBezTo>
                    <a:pt x="19875" y="46"/>
                    <a:pt x="18913" y="1"/>
                    <a:pt x="179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73"/>
            <p:cNvSpPr/>
            <p:nvPr/>
          </p:nvSpPr>
          <p:spPr>
            <a:xfrm>
              <a:off x="4498775" y="764675"/>
              <a:ext cx="459000" cy="1027375"/>
            </a:xfrm>
            <a:custGeom>
              <a:avLst/>
              <a:gdLst/>
              <a:ahLst/>
              <a:cxnLst/>
              <a:rect l="l" t="t" r="r" b="b"/>
              <a:pathLst>
                <a:path w="18360" h="41095" extrusionOk="0">
                  <a:moveTo>
                    <a:pt x="17924" y="0"/>
                  </a:moveTo>
                  <a:cubicBezTo>
                    <a:pt x="15322" y="0"/>
                    <a:pt x="12651" y="612"/>
                    <a:pt x="9989" y="2089"/>
                  </a:cubicBezTo>
                  <a:cubicBezTo>
                    <a:pt x="6429" y="4066"/>
                    <a:pt x="2810" y="7685"/>
                    <a:pt x="24" y="12841"/>
                  </a:cubicBezTo>
                  <a:lnTo>
                    <a:pt x="0" y="41094"/>
                  </a:lnTo>
                  <a:cubicBezTo>
                    <a:pt x="1560" y="38927"/>
                    <a:pt x="3524" y="37308"/>
                    <a:pt x="5310" y="36201"/>
                  </a:cubicBezTo>
                  <a:cubicBezTo>
                    <a:pt x="9656" y="33522"/>
                    <a:pt x="14061" y="32045"/>
                    <a:pt x="18336" y="31843"/>
                  </a:cubicBezTo>
                  <a:lnTo>
                    <a:pt x="18360" y="6"/>
                  </a:lnTo>
                  <a:cubicBezTo>
                    <a:pt x="18215" y="2"/>
                    <a:pt x="18069" y="0"/>
                    <a:pt x="17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73"/>
            <p:cNvSpPr/>
            <p:nvPr/>
          </p:nvSpPr>
          <p:spPr>
            <a:xfrm>
              <a:off x="3788850" y="919850"/>
              <a:ext cx="710525" cy="872775"/>
            </a:xfrm>
            <a:custGeom>
              <a:avLst/>
              <a:gdLst/>
              <a:ahLst/>
              <a:cxnLst/>
              <a:rect l="l" t="t" r="r" b="b"/>
              <a:pathLst>
                <a:path w="28421" h="34911" extrusionOk="0">
                  <a:moveTo>
                    <a:pt x="10377" y="1"/>
                  </a:moveTo>
                  <a:cubicBezTo>
                    <a:pt x="6895" y="1"/>
                    <a:pt x="3415" y="575"/>
                    <a:pt x="24" y="1538"/>
                  </a:cubicBezTo>
                  <a:lnTo>
                    <a:pt x="1" y="33482"/>
                  </a:lnTo>
                  <a:cubicBezTo>
                    <a:pt x="4307" y="32460"/>
                    <a:pt x="8697" y="31943"/>
                    <a:pt x="13092" y="31943"/>
                  </a:cubicBezTo>
                  <a:cubicBezTo>
                    <a:pt x="15502" y="31943"/>
                    <a:pt x="17913" y="32099"/>
                    <a:pt x="20313" y="32411"/>
                  </a:cubicBezTo>
                  <a:cubicBezTo>
                    <a:pt x="23111" y="32768"/>
                    <a:pt x="25956" y="33387"/>
                    <a:pt x="28397" y="34911"/>
                  </a:cubicBezTo>
                  <a:lnTo>
                    <a:pt x="28421" y="6777"/>
                  </a:lnTo>
                  <a:cubicBezTo>
                    <a:pt x="24099" y="2776"/>
                    <a:pt x="18634" y="633"/>
                    <a:pt x="13098" y="121"/>
                  </a:cubicBezTo>
                  <a:cubicBezTo>
                    <a:pt x="12192" y="40"/>
                    <a:pt x="11284" y="1"/>
                    <a:pt x="103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73"/>
            <p:cNvSpPr/>
            <p:nvPr/>
          </p:nvSpPr>
          <p:spPr>
            <a:xfrm>
              <a:off x="3932625" y="1036200"/>
              <a:ext cx="453350" cy="78375"/>
            </a:xfrm>
            <a:custGeom>
              <a:avLst/>
              <a:gdLst/>
              <a:ahLst/>
              <a:cxnLst/>
              <a:rect l="l" t="t" r="r" b="b"/>
              <a:pathLst>
                <a:path w="18134" h="3135" extrusionOk="0">
                  <a:moveTo>
                    <a:pt x="5724" y="0"/>
                  </a:moveTo>
                  <a:cubicBezTo>
                    <a:pt x="3859" y="0"/>
                    <a:pt x="1968" y="158"/>
                    <a:pt x="0" y="468"/>
                  </a:cubicBezTo>
                  <a:cubicBezTo>
                    <a:pt x="0" y="801"/>
                    <a:pt x="24" y="944"/>
                    <a:pt x="24" y="1277"/>
                  </a:cubicBezTo>
                  <a:cubicBezTo>
                    <a:pt x="1988" y="967"/>
                    <a:pt x="3878" y="810"/>
                    <a:pt x="5743" y="810"/>
                  </a:cubicBezTo>
                  <a:cubicBezTo>
                    <a:pt x="9825" y="810"/>
                    <a:pt x="13786" y="1565"/>
                    <a:pt x="18134" y="3135"/>
                  </a:cubicBezTo>
                  <a:cubicBezTo>
                    <a:pt x="18134" y="2813"/>
                    <a:pt x="18134" y="2658"/>
                    <a:pt x="18122" y="2325"/>
                  </a:cubicBezTo>
                  <a:cubicBezTo>
                    <a:pt x="13766" y="756"/>
                    <a:pt x="9808" y="0"/>
                    <a:pt x="5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73"/>
            <p:cNvSpPr/>
            <p:nvPr/>
          </p:nvSpPr>
          <p:spPr>
            <a:xfrm>
              <a:off x="3934400" y="1110475"/>
              <a:ext cx="453075" cy="78525"/>
            </a:xfrm>
            <a:custGeom>
              <a:avLst/>
              <a:gdLst/>
              <a:ahLst/>
              <a:cxnLst/>
              <a:rect l="l" t="t" r="r" b="b"/>
              <a:pathLst>
                <a:path w="18123" h="3141" extrusionOk="0">
                  <a:moveTo>
                    <a:pt x="5713" y="1"/>
                  </a:moveTo>
                  <a:cubicBezTo>
                    <a:pt x="3851" y="1"/>
                    <a:pt x="1963" y="160"/>
                    <a:pt x="1" y="473"/>
                  </a:cubicBezTo>
                  <a:cubicBezTo>
                    <a:pt x="1" y="807"/>
                    <a:pt x="13" y="949"/>
                    <a:pt x="13" y="1283"/>
                  </a:cubicBezTo>
                  <a:cubicBezTo>
                    <a:pt x="1984" y="972"/>
                    <a:pt x="3881" y="813"/>
                    <a:pt x="5753" y="813"/>
                  </a:cubicBezTo>
                  <a:cubicBezTo>
                    <a:pt x="9827" y="813"/>
                    <a:pt x="13782" y="1566"/>
                    <a:pt x="18122" y="3140"/>
                  </a:cubicBezTo>
                  <a:cubicBezTo>
                    <a:pt x="18122" y="2819"/>
                    <a:pt x="18122" y="2652"/>
                    <a:pt x="18110" y="2342"/>
                  </a:cubicBezTo>
                  <a:cubicBezTo>
                    <a:pt x="13753" y="765"/>
                    <a:pt x="9794" y="1"/>
                    <a:pt x="5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73"/>
            <p:cNvSpPr/>
            <p:nvPr/>
          </p:nvSpPr>
          <p:spPr>
            <a:xfrm>
              <a:off x="3935900" y="1185025"/>
              <a:ext cx="453050" cy="78075"/>
            </a:xfrm>
            <a:custGeom>
              <a:avLst/>
              <a:gdLst/>
              <a:ahLst/>
              <a:cxnLst/>
              <a:rect l="l" t="t" r="r" b="b"/>
              <a:pathLst>
                <a:path w="18122" h="3123" extrusionOk="0">
                  <a:moveTo>
                    <a:pt x="5710" y="1"/>
                  </a:moveTo>
                  <a:cubicBezTo>
                    <a:pt x="3848" y="1"/>
                    <a:pt x="1962" y="158"/>
                    <a:pt x="0" y="468"/>
                  </a:cubicBezTo>
                  <a:cubicBezTo>
                    <a:pt x="0" y="801"/>
                    <a:pt x="12" y="944"/>
                    <a:pt x="12" y="1277"/>
                  </a:cubicBezTo>
                  <a:cubicBezTo>
                    <a:pt x="1979" y="963"/>
                    <a:pt x="3872" y="804"/>
                    <a:pt x="5740" y="804"/>
                  </a:cubicBezTo>
                  <a:cubicBezTo>
                    <a:pt x="9819" y="804"/>
                    <a:pt x="13777" y="1563"/>
                    <a:pt x="18122" y="3123"/>
                  </a:cubicBezTo>
                  <a:cubicBezTo>
                    <a:pt x="18122" y="2813"/>
                    <a:pt x="18110" y="2647"/>
                    <a:pt x="18110" y="2337"/>
                  </a:cubicBezTo>
                  <a:cubicBezTo>
                    <a:pt x="13751" y="759"/>
                    <a:pt x="9792" y="1"/>
                    <a:pt x="5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73"/>
            <p:cNvSpPr/>
            <p:nvPr/>
          </p:nvSpPr>
          <p:spPr>
            <a:xfrm>
              <a:off x="3937375" y="1259000"/>
              <a:ext cx="453075" cy="78525"/>
            </a:xfrm>
            <a:custGeom>
              <a:avLst/>
              <a:gdLst/>
              <a:ahLst/>
              <a:cxnLst/>
              <a:rect l="l" t="t" r="r" b="b"/>
              <a:pathLst>
                <a:path w="18123" h="3141" extrusionOk="0">
                  <a:moveTo>
                    <a:pt x="5720" y="1"/>
                  </a:moveTo>
                  <a:cubicBezTo>
                    <a:pt x="3855" y="1"/>
                    <a:pt x="1966" y="160"/>
                    <a:pt x="1" y="473"/>
                  </a:cubicBezTo>
                  <a:cubicBezTo>
                    <a:pt x="1" y="807"/>
                    <a:pt x="13" y="950"/>
                    <a:pt x="13" y="1283"/>
                  </a:cubicBezTo>
                  <a:cubicBezTo>
                    <a:pt x="1984" y="972"/>
                    <a:pt x="3881" y="813"/>
                    <a:pt x="5753" y="813"/>
                  </a:cubicBezTo>
                  <a:cubicBezTo>
                    <a:pt x="9828" y="813"/>
                    <a:pt x="13782" y="1566"/>
                    <a:pt x="18122" y="3140"/>
                  </a:cubicBezTo>
                  <a:cubicBezTo>
                    <a:pt x="18110" y="2831"/>
                    <a:pt x="18110" y="2664"/>
                    <a:pt x="18110" y="2331"/>
                  </a:cubicBezTo>
                  <a:cubicBezTo>
                    <a:pt x="13755" y="762"/>
                    <a:pt x="9798" y="1"/>
                    <a:pt x="5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73"/>
            <p:cNvSpPr/>
            <p:nvPr/>
          </p:nvSpPr>
          <p:spPr>
            <a:xfrm>
              <a:off x="3938875" y="1333425"/>
              <a:ext cx="453050" cy="78500"/>
            </a:xfrm>
            <a:custGeom>
              <a:avLst/>
              <a:gdLst/>
              <a:ahLst/>
              <a:cxnLst/>
              <a:rect l="l" t="t" r="r" b="b"/>
              <a:pathLst>
                <a:path w="18122" h="3140" extrusionOk="0">
                  <a:moveTo>
                    <a:pt x="5719" y="0"/>
                  </a:moveTo>
                  <a:cubicBezTo>
                    <a:pt x="3855" y="0"/>
                    <a:pt x="1965" y="159"/>
                    <a:pt x="0" y="473"/>
                  </a:cubicBezTo>
                  <a:cubicBezTo>
                    <a:pt x="0" y="806"/>
                    <a:pt x="12" y="949"/>
                    <a:pt x="12" y="1283"/>
                  </a:cubicBezTo>
                  <a:cubicBezTo>
                    <a:pt x="1984" y="971"/>
                    <a:pt x="3881" y="813"/>
                    <a:pt x="5753" y="813"/>
                  </a:cubicBezTo>
                  <a:cubicBezTo>
                    <a:pt x="9827" y="813"/>
                    <a:pt x="13782" y="1565"/>
                    <a:pt x="18122" y="3140"/>
                  </a:cubicBezTo>
                  <a:cubicBezTo>
                    <a:pt x="18110" y="2807"/>
                    <a:pt x="18110" y="2664"/>
                    <a:pt x="18110" y="2330"/>
                  </a:cubicBezTo>
                  <a:cubicBezTo>
                    <a:pt x="13755" y="761"/>
                    <a:pt x="9798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73"/>
            <p:cNvSpPr/>
            <p:nvPr/>
          </p:nvSpPr>
          <p:spPr>
            <a:xfrm>
              <a:off x="3940075" y="1407825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1"/>
                  </a:moveTo>
                  <a:cubicBezTo>
                    <a:pt x="3861" y="1"/>
                    <a:pt x="1968" y="160"/>
                    <a:pt x="0" y="473"/>
                  </a:cubicBezTo>
                  <a:cubicBezTo>
                    <a:pt x="0" y="807"/>
                    <a:pt x="24" y="950"/>
                    <a:pt x="24" y="1283"/>
                  </a:cubicBezTo>
                  <a:cubicBezTo>
                    <a:pt x="1995" y="972"/>
                    <a:pt x="3892" y="813"/>
                    <a:pt x="5764" y="813"/>
                  </a:cubicBezTo>
                  <a:cubicBezTo>
                    <a:pt x="9839" y="813"/>
                    <a:pt x="13793" y="1566"/>
                    <a:pt x="18133" y="3140"/>
                  </a:cubicBezTo>
                  <a:cubicBezTo>
                    <a:pt x="18121" y="2807"/>
                    <a:pt x="18121" y="2664"/>
                    <a:pt x="18121" y="2331"/>
                  </a:cubicBezTo>
                  <a:cubicBezTo>
                    <a:pt x="13766" y="762"/>
                    <a:pt x="9809" y="1"/>
                    <a:pt x="57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73"/>
            <p:cNvSpPr/>
            <p:nvPr/>
          </p:nvSpPr>
          <p:spPr>
            <a:xfrm>
              <a:off x="3941250" y="1482250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2" y="0"/>
                  </a:moveTo>
                  <a:cubicBezTo>
                    <a:pt x="3856" y="0"/>
                    <a:pt x="1965" y="159"/>
                    <a:pt x="1" y="473"/>
                  </a:cubicBezTo>
                  <a:cubicBezTo>
                    <a:pt x="1" y="806"/>
                    <a:pt x="13" y="949"/>
                    <a:pt x="13" y="1283"/>
                  </a:cubicBezTo>
                  <a:cubicBezTo>
                    <a:pt x="1988" y="972"/>
                    <a:pt x="3886" y="813"/>
                    <a:pt x="5759" y="813"/>
                  </a:cubicBezTo>
                  <a:cubicBezTo>
                    <a:pt x="9834" y="813"/>
                    <a:pt x="13786" y="1565"/>
                    <a:pt x="18134" y="3140"/>
                  </a:cubicBezTo>
                  <a:cubicBezTo>
                    <a:pt x="18134" y="2807"/>
                    <a:pt x="18134" y="2652"/>
                    <a:pt x="18110" y="2330"/>
                  </a:cubicBezTo>
                  <a:cubicBezTo>
                    <a:pt x="13763" y="762"/>
                    <a:pt x="9803" y="0"/>
                    <a:pt x="57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73"/>
            <p:cNvSpPr/>
            <p:nvPr/>
          </p:nvSpPr>
          <p:spPr>
            <a:xfrm>
              <a:off x="3942750" y="1556350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1"/>
                  </a:moveTo>
                  <a:cubicBezTo>
                    <a:pt x="3861" y="1"/>
                    <a:pt x="1969" y="160"/>
                    <a:pt x="0" y="474"/>
                  </a:cubicBezTo>
                  <a:cubicBezTo>
                    <a:pt x="0" y="795"/>
                    <a:pt x="24" y="950"/>
                    <a:pt x="24" y="1271"/>
                  </a:cubicBezTo>
                  <a:cubicBezTo>
                    <a:pt x="1984" y="966"/>
                    <a:pt x="3870" y="810"/>
                    <a:pt x="5731" y="810"/>
                  </a:cubicBezTo>
                  <a:cubicBezTo>
                    <a:pt x="9813" y="810"/>
                    <a:pt x="13774" y="1562"/>
                    <a:pt x="18133" y="3141"/>
                  </a:cubicBezTo>
                  <a:cubicBezTo>
                    <a:pt x="18133" y="2819"/>
                    <a:pt x="18133" y="2664"/>
                    <a:pt x="18110" y="2331"/>
                  </a:cubicBezTo>
                  <a:cubicBezTo>
                    <a:pt x="13763" y="762"/>
                    <a:pt x="9808" y="1"/>
                    <a:pt x="57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73"/>
            <p:cNvSpPr/>
            <p:nvPr/>
          </p:nvSpPr>
          <p:spPr>
            <a:xfrm>
              <a:off x="3944225" y="1630775"/>
              <a:ext cx="453350" cy="78525"/>
            </a:xfrm>
            <a:custGeom>
              <a:avLst/>
              <a:gdLst/>
              <a:ahLst/>
              <a:cxnLst/>
              <a:rect l="l" t="t" r="r" b="b"/>
              <a:pathLst>
                <a:path w="18134" h="3141" extrusionOk="0">
                  <a:moveTo>
                    <a:pt x="5727" y="0"/>
                  </a:moveTo>
                  <a:cubicBezTo>
                    <a:pt x="3861" y="0"/>
                    <a:pt x="1969" y="159"/>
                    <a:pt x="1" y="473"/>
                  </a:cubicBezTo>
                  <a:cubicBezTo>
                    <a:pt x="1" y="795"/>
                    <a:pt x="25" y="949"/>
                    <a:pt x="25" y="1271"/>
                  </a:cubicBezTo>
                  <a:cubicBezTo>
                    <a:pt x="1985" y="965"/>
                    <a:pt x="3871" y="809"/>
                    <a:pt x="5731" y="809"/>
                  </a:cubicBezTo>
                  <a:cubicBezTo>
                    <a:pt x="9814" y="809"/>
                    <a:pt x="13774" y="1562"/>
                    <a:pt x="18134" y="3140"/>
                  </a:cubicBezTo>
                  <a:cubicBezTo>
                    <a:pt x="18134" y="2819"/>
                    <a:pt x="18122" y="2664"/>
                    <a:pt x="18122" y="2331"/>
                  </a:cubicBezTo>
                  <a:cubicBezTo>
                    <a:pt x="13767" y="762"/>
                    <a:pt x="9810" y="0"/>
                    <a:pt x="57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73"/>
            <p:cNvSpPr/>
            <p:nvPr/>
          </p:nvSpPr>
          <p:spPr>
            <a:xfrm>
              <a:off x="4557400" y="881250"/>
              <a:ext cx="347975" cy="229750"/>
            </a:xfrm>
            <a:custGeom>
              <a:avLst/>
              <a:gdLst/>
              <a:ahLst/>
              <a:cxnLst/>
              <a:rect l="l" t="t" r="r" b="b"/>
              <a:pathLst>
                <a:path w="13919" h="9190" extrusionOk="0">
                  <a:moveTo>
                    <a:pt x="13021" y="0"/>
                  </a:moveTo>
                  <a:cubicBezTo>
                    <a:pt x="6999" y="0"/>
                    <a:pt x="3045" y="4692"/>
                    <a:pt x="1" y="8452"/>
                  </a:cubicBezTo>
                  <a:lnTo>
                    <a:pt x="1" y="9190"/>
                  </a:lnTo>
                  <a:cubicBezTo>
                    <a:pt x="3038" y="5450"/>
                    <a:pt x="6981" y="771"/>
                    <a:pt x="12992" y="771"/>
                  </a:cubicBezTo>
                  <a:cubicBezTo>
                    <a:pt x="13295" y="771"/>
                    <a:pt x="13604" y="783"/>
                    <a:pt x="13919" y="808"/>
                  </a:cubicBezTo>
                  <a:cubicBezTo>
                    <a:pt x="13919" y="498"/>
                    <a:pt x="13907" y="343"/>
                    <a:pt x="13907" y="34"/>
                  </a:cubicBezTo>
                  <a:cubicBezTo>
                    <a:pt x="13607" y="11"/>
                    <a:pt x="13312" y="0"/>
                    <a:pt x="13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73"/>
            <p:cNvSpPr/>
            <p:nvPr/>
          </p:nvSpPr>
          <p:spPr>
            <a:xfrm>
              <a:off x="4558000" y="952875"/>
              <a:ext cx="348875" cy="225700"/>
            </a:xfrm>
            <a:custGeom>
              <a:avLst/>
              <a:gdLst/>
              <a:ahLst/>
              <a:cxnLst/>
              <a:rect l="l" t="t" r="r" b="b"/>
              <a:pathLst>
                <a:path w="13955" h="9028" extrusionOk="0">
                  <a:moveTo>
                    <a:pt x="12870" y="1"/>
                  </a:moveTo>
                  <a:cubicBezTo>
                    <a:pt x="6929" y="1"/>
                    <a:pt x="3014" y="4602"/>
                    <a:pt x="12" y="8301"/>
                  </a:cubicBezTo>
                  <a:cubicBezTo>
                    <a:pt x="0" y="8599"/>
                    <a:pt x="0" y="8742"/>
                    <a:pt x="12" y="9027"/>
                  </a:cubicBezTo>
                  <a:cubicBezTo>
                    <a:pt x="3015" y="5364"/>
                    <a:pt x="6914" y="793"/>
                    <a:pt x="12821" y="793"/>
                  </a:cubicBezTo>
                  <a:cubicBezTo>
                    <a:pt x="13191" y="793"/>
                    <a:pt x="13569" y="811"/>
                    <a:pt x="13955" y="848"/>
                  </a:cubicBezTo>
                  <a:cubicBezTo>
                    <a:pt x="13955" y="526"/>
                    <a:pt x="13943" y="372"/>
                    <a:pt x="13943" y="50"/>
                  </a:cubicBezTo>
                  <a:cubicBezTo>
                    <a:pt x="13578" y="17"/>
                    <a:pt x="13220" y="1"/>
                    <a:pt x="128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73"/>
            <p:cNvSpPr/>
            <p:nvPr/>
          </p:nvSpPr>
          <p:spPr>
            <a:xfrm>
              <a:off x="4558600" y="1025050"/>
              <a:ext cx="349775" cy="221675"/>
            </a:xfrm>
            <a:custGeom>
              <a:avLst/>
              <a:gdLst/>
              <a:ahLst/>
              <a:cxnLst/>
              <a:rect l="l" t="t" r="r" b="b"/>
              <a:pathLst>
                <a:path w="13991" h="8867" extrusionOk="0">
                  <a:moveTo>
                    <a:pt x="12720" y="0"/>
                  </a:moveTo>
                  <a:cubicBezTo>
                    <a:pt x="6871" y="0"/>
                    <a:pt x="2993" y="4501"/>
                    <a:pt x="0" y="8117"/>
                  </a:cubicBezTo>
                  <a:lnTo>
                    <a:pt x="0" y="8867"/>
                  </a:lnTo>
                  <a:cubicBezTo>
                    <a:pt x="2987" y="5259"/>
                    <a:pt x="6863" y="781"/>
                    <a:pt x="12691" y="781"/>
                  </a:cubicBezTo>
                  <a:cubicBezTo>
                    <a:pt x="13114" y="781"/>
                    <a:pt x="13547" y="805"/>
                    <a:pt x="13990" y="854"/>
                  </a:cubicBezTo>
                  <a:cubicBezTo>
                    <a:pt x="13990" y="545"/>
                    <a:pt x="13978" y="378"/>
                    <a:pt x="13978" y="68"/>
                  </a:cubicBezTo>
                  <a:cubicBezTo>
                    <a:pt x="13549" y="22"/>
                    <a:pt x="13130" y="0"/>
                    <a:pt x="12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73"/>
            <p:cNvSpPr/>
            <p:nvPr/>
          </p:nvSpPr>
          <p:spPr>
            <a:xfrm>
              <a:off x="4558600" y="1097725"/>
              <a:ext cx="350950" cy="217475"/>
            </a:xfrm>
            <a:custGeom>
              <a:avLst/>
              <a:gdLst/>
              <a:ahLst/>
              <a:cxnLst/>
              <a:rect l="l" t="t" r="r" b="b"/>
              <a:pathLst>
                <a:path w="14038" h="8699" extrusionOk="0">
                  <a:moveTo>
                    <a:pt x="12583" y="0"/>
                  </a:moveTo>
                  <a:cubicBezTo>
                    <a:pt x="6813" y="0"/>
                    <a:pt x="2974" y="4404"/>
                    <a:pt x="0" y="7972"/>
                  </a:cubicBezTo>
                  <a:cubicBezTo>
                    <a:pt x="12" y="8270"/>
                    <a:pt x="12" y="8413"/>
                    <a:pt x="12" y="8698"/>
                  </a:cubicBezTo>
                  <a:cubicBezTo>
                    <a:pt x="2972" y="5157"/>
                    <a:pt x="6791" y="788"/>
                    <a:pt x="12518" y="788"/>
                  </a:cubicBezTo>
                  <a:cubicBezTo>
                    <a:pt x="13010" y="788"/>
                    <a:pt x="13517" y="820"/>
                    <a:pt x="14038" y="888"/>
                  </a:cubicBezTo>
                  <a:cubicBezTo>
                    <a:pt x="14038" y="566"/>
                    <a:pt x="14026" y="412"/>
                    <a:pt x="14026" y="90"/>
                  </a:cubicBezTo>
                  <a:cubicBezTo>
                    <a:pt x="13532" y="29"/>
                    <a:pt x="13051" y="0"/>
                    <a:pt x="125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73"/>
            <p:cNvSpPr/>
            <p:nvPr/>
          </p:nvSpPr>
          <p:spPr>
            <a:xfrm>
              <a:off x="4559475" y="1170875"/>
              <a:ext cx="351575" cy="213075"/>
            </a:xfrm>
            <a:custGeom>
              <a:avLst/>
              <a:gdLst/>
              <a:ahLst/>
              <a:cxnLst/>
              <a:rect l="l" t="t" r="r" b="b"/>
              <a:pathLst>
                <a:path w="14063" h="8523" extrusionOk="0">
                  <a:moveTo>
                    <a:pt x="12412" y="0"/>
                  </a:moveTo>
                  <a:cubicBezTo>
                    <a:pt x="6738" y="0"/>
                    <a:pt x="2941" y="4312"/>
                    <a:pt x="1" y="7796"/>
                  </a:cubicBezTo>
                  <a:lnTo>
                    <a:pt x="1" y="8523"/>
                  </a:lnTo>
                  <a:cubicBezTo>
                    <a:pt x="2945" y="5058"/>
                    <a:pt x="6721" y="780"/>
                    <a:pt x="12378" y="780"/>
                  </a:cubicBezTo>
                  <a:cubicBezTo>
                    <a:pt x="12922" y="780"/>
                    <a:pt x="13483" y="819"/>
                    <a:pt x="14062" y="903"/>
                  </a:cubicBezTo>
                  <a:cubicBezTo>
                    <a:pt x="14062" y="593"/>
                    <a:pt x="14050" y="427"/>
                    <a:pt x="14050" y="117"/>
                  </a:cubicBezTo>
                  <a:cubicBezTo>
                    <a:pt x="13487" y="38"/>
                    <a:pt x="12942" y="0"/>
                    <a:pt x="124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73"/>
            <p:cNvSpPr/>
            <p:nvPr/>
          </p:nvSpPr>
          <p:spPr>
            <a:xfrm>
              <a:off x="4559775" y="1243700"/>
              <a:ext cx="352750" cy="209600"/>
            </a:xfrm>
            <a:custGeom>
              <a:avLst/>
              <a:gdLst/>
              <a:ahLst/>
              <a:cxnLst/>
              <a:rect l="l" t="t" r="r" b="b"/>
              <a:pathLst>
                <a:path w="14110" h="8384" extrusionOk="0">
                  <a:moveTo>
                    <a:pt x="12276" y="0"/>
                  </a:moveTo>
                  <a:cubicBezTo>
                    <a:pt x="6672" y="0"/>
                    <a:pt x="2922" y="4217"/>
                    <a:pt x="1" y="7634"/>
                  </a:cubicBezTo>
                  <a:lnTo>
                    <a:pt x="1" y="8384"/>
                  </a:lnTo>
                  <a:cubicBezTo>
                    <a:pt x="2911" y="4979"/>
                    <a:pt x="6645" y="800"/>
                    <a:pt x="12225" y="800"/>
                  </a:cubicBezTo>
                  <a:cubicBezTo>
                    <a:pt x="12831" y="800"/>
                    <a:pt x="13459" y="849"/>
                    <a:pt x="14110" y="954"/>
                  </a:cubicBezTo>
                  <a:cubicBezTo>
                    <a:pt x="14110" y="645"/>
                    <a:pt x="14098" y="478"/>
                    <a:pt x="14098" y="145"/>
                  </a:cubicBezTo>
                  <a:cubicBezTo>
                    <a:pt x="13469" y="47"/>
                    <a:pt x="12863" y="0"/>
                    <a:pt x="12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73"/>
            <p:cNvSpPr/>
            <p:nvPr/>
          </p:nvSpPr>
          <p:spPr>
            <a:xfrm>
              <a:off x="4560075" y="1317350"/>
              <a:ext cx="353950" cy="205325"/>
            </a:xfrm>
            <a:custGeom>
              <a:avLst/>
              <a:gdLst/>
              <a:ahLst/>
              <a:cxnLst/>
              <a:rect l="l" t="t" r="r" b="b"/>
              <a:pathLst>
                <a:path w="14158" h="8213" extrusionOk="0">
                  <a:moveTo>
                    <a:pt x="12147" y="1"/>
                  </a:moveTo>
                  <a:cubicBezTo>
                    <a:pt x="6628" y="1"/>
                    <a:pt x="2914" y="4124"/>
                    <a:pt x="13" y="7474"/>
                  </a:cubicBezTo>
                  <a:cubicBezTo>
                    <a:pt x="1" y="7772"/>
                    <a:pt x="1" y="7914"/>
                    <a:pt x="13" y="8212"/>
                  </a:cubicBezTo>
                  <a:cubicBezTo>
                    <a:pt x="2912" y="4888"/>
                    <a:pt x="6607" y="796"/>
                    <a:pt x="12087" y="796"/>
                  </a:cubicBezTo>
                  <a:cubicBezTo>
                    <a:pt x="12750" y="796"/>
                    <a:pt x="13440" y="856"/>
                    <a:pt x="14157" y="985"/>
                  </a:cubicBezTo>
                  <a:cubicBezTo>
                    <a:pt x="14157" y="652"/>
                    <a:pt x="14145" y="509"/>
                    <a:pt x="14145" y="175"/>
                  </a:cubicBezTo>
                  <a:cubicBezTo>
                    <a:pt x="13454" y="56"/>
                    <a:pt x="12789" y="1"/>
                    <a:pt x="121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73"/>
            <p:cNvSpPr/>
            <p:nvPr/>
          </p:nvSpPr>
          <p:spPr>
            <a:xfrm>
              <a:off x="4560975" y="1391175"/>
              <a:ext cx="354525" cy="201425"/>
            </a:xfrm>
            <a:custGeom>
              <a:avLst/>
              <a:gdLst/>
              <a:ahLst/>
              <a:cxnLst/>
              <a:rect l="l" t="t" r="r" b="b"/>
              <a:pathLst>
                <a:path w="14181" h="8057" extrusionOk="0">
                  <a:moveTo>
                    <a:pt x="11984" y="0"/>
                  </a:moveTo>
                  <a:cubicBezTo>
                    <a:pt x="6552" y="0"/>
                    <a:pt x="2870" y="4038"/>
                    <a:pt x="0" y="7319"/>
                  </a:cubicBezTo>
                  <a:lnTo>
                    <a:pt x="0" y="8057"/>
                  </a:lnTo>
                  <a:cubicBezTo>
                    <a:pt x="2859" y="4799"/>
                    <a:pt x="6526" y="798"/>
                    <a:pt x="11933" y="798"/>
                  </a:cubicBezTo>
                  <a:cubicBezTo>
                    <a:pt x="12651" y="798"/>
                    <a:pt x="13399" y="868"/>
                    <a:pt x="14181" y="1020"/>
                  </a:cubicBezTo>
                  <a:cubicBezTo>
                    <a:pt x="14181" y="699"/>
                    <a:pt x="14169" y="532"/>
                    <a:pt x="14169" y="211"/>
                  </a:cubicBezTo>
                  <a:cubicBezTo>
                    <a:pt x="13410" y="67"/>
                    <a:pt x="12683" y="0"/>
                    <a:pt x="11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73"/>
            <p:cNvSpPr/>
            <p:nvPr/>
          </p:nvSpPr>
          <p:spPr>
            <a:xfrm>
              <a:off x="4560975" y="1465175"/>
              <a:ext cx="355725" cy="197375"/>
            </a:xfrm>
            <a:custGeom>
              <a:avLst/>
              <a:gdLst/>
              <a:ahLst/>
              <a:cxnLst/>
              <a:rect l="l" t="t" r="r" b="b"/>
              <a:pathLst>
                <a:path w="14229" h="7895" extrusionOk="0">
                  <a:moveTo>
                    <a:pt x="11824" y="0"/>
                  </a:moveTo>
                  <a:cubicBezTo>
                    <a:pt x="6479" y="0"/>
                    <a:pt x="2847" y="3933"/>
                    <a:pt x="0" y="7145"/>
                  </a:cubicBezTo>
                  <a:cubicBezTo>
                    <a:pt x="12" y="7454"/>
                    <a:pt x="12" y="7597"/>
                    <a:pt x="12" y="7895"/>
                  </a:cubicBezTo>
                  <a:cubicBezTo>
                    <a:pt x="2865" y="4699"/>
                    <a:pt x="6500" y="793"/>
                    <a:pt x="11825" y="793"/>
                  </a:cubicBezTo>
                  <a:cubicBezTo>
                    <a:pt x="12590" y="793"/>
                    <a:pt x="13391" y="874"/>
                    <a:pt x="14228" y="1049"/>
                  </a:cubicBezTo>
                  <a:cubicBezTo>
                    <a:pt x="14228" y="727"/>
                    <a:pt x="14205" y="561"/>
                    <a:pt x="14205" y="251"/>
                  </a:cubicBezTo>
                  <a:cubicBezTo>
                    <a:pt x="13375" y="80"/>
                    <a:pt x="12582" y="0"/>
                    <a:pt x="11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034" name="Google Shape;2034;p73"/>
          <p:cNvGrpSpPr/>
          <p:nvPr/>
        </p:nvGrpSpPr>
        <p:grpSpPr>
          <a:xfrm>
            <a:off x="-992643" y="4017647"/>
            <a:ext cx="3887676" cy="2840339"/>
            <a:chOff x="2868800" y="2088975"/>
            <a:chExt cx="1181425" cy="863150"/>
          </a:xfrm>
        </p:grpSpPr>
        <p:sp>
          <p:nvSpPr>
            <p:cNvPr id="2035" name="Google Shape;2035;p73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73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73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73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73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73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73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73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043" name="Google Shape;2043;p73"/>
          <p:cNvGrpSpPr/>
          <p:nvPr/>
        </p:nvGrpSpPr>
        <p:grpSpPr>
          <a:xfrm rot="1458948">
            <a:off x="679067" y="-29749"/>
            <a:ext cx="750747" cy="1819831"/>
            <a:chOff x="2541375" y="3220475"/>
            <a:chExt cx="427450" cy="1036150"/>
          </a:xfrm>
        </p:grpSpPr>
        <p:sp>
          <p:nvSpPr>
            <p:cNvPr id="2044" name="Google Shape;2044;p73"/>
            <p:cNvSpPr/>
            <p:nvPr/>
          </p:nvSpPr>
          <p:spPr>
            <a:xfrm>
              <a:off x="2541375" y="3220475"/>
              <a:ext cx="427450" cy="1035850"/>
            </a:xfrm>
            <a:custGeom>
              <a:avLst/>
              <a:gdLst/>
              <a:ahLst/>
              <a:cxnLst/>
              <a:rect l="l" t="t" r="r" b="b"/>
              <a:pathLst>
                <a:path w="17098" h="41434" extrusionOk="0">
                  <a:moveTo>
                    <a:pt x="2715" y="0"/>
                  </a:moveTo>
                  <a:cubicBezTo>
                    <a:pt x="1215" y="0"/>
                    <a:pt x="1" y="1215"/>
                    <a:pt x="1" y="2727"/>
                  </a:cubicBezTo>
                  <a:lnTo>
                    <a:pt x="1" y="38707"/>
                  </a:lnTo>
                  <a:cubicBezTo>
                    <a:pt x="1" y="40219"/>
                    <a:pt x="1215" y="41434"/>
                    <a:pt x="2715" y="41434"/>
                  </a:cubicBezTo>
                  <a:lnTo>
                    <a:pt x="14371" y="41434"/>
                  </a:lnTo>
                  <a:cubicBezTo>
                    <a:pt x="15860" y="41434"/>
                    <a:pt x="17086" y="40219"/>
                    <a:pt x="17098" y="38731"/>
                  </a:cubicBezTo>
                  <a:lnTo>
                    <a:pt x="17098" y="2727"/>
                  </a:lnTo>
                  <a:cubicBezTo>
                    <a:pt x="17098" y="1226"/>
                    <a:pt x="15872" y="0"/>
                    <a:pt x="143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73"/>
            <p:cNvSpPr/>
            <p:nvPr/>
          </p:nvSpPr>
          <p:spPr>
            <a:xfrm>
              <a:off x="2541375" y="3636600"/>
              <a:ext cx="427450" cy="620025"/>
            </a:xfrm>
            <a:custGeom>
              <a:avLst/>
              <a:gdLst/>
              <a:ahLst/>
              <a:cxnLst/>
              <a:rect l="l" t="t" r="r" b="b"/>
              <a:pathLst>
                <a:path w="17098" h="24801" extrusionOk="0">
                  <a:moveTo>
                    <a:pt x="17098" y="0"/>
                  </a:moveTo>
                  <a:cubicBezTo>
                    <a:pt x="11371" y="2322"/>
                    <a:pt x="5620" y="4584"/>
                    <a:pt x="1" y="7060"/>
                  </a:cubicBezTo>
                  <a:lnTo>
                    <a:pt x="1" y="22086"/>
                  </a:lnTo>
                  <a:cubicBezTo>
                    <a:pt x="1" y="23586"/>
                    <a:pt x="1215" y="24801"/>
                    <a:pt x="2715" y="24801"/>
                  </a:cubicBezTo>
                  <a:lnTo>
                    <a:pt x="14371" y="24801"/>
                  </a:lnTo>
                  <a:cubicBezTo>
                    <a:pt x="15872" y="24801"/>
                    <a:pt x="17098" y="23586"/>
                    <a:pt x="17098" y="22086"/>
                  </a:cubicBezTo>
                  <a:lnTo>
                    <a:pt x="170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73"/>
            <p:cNvSpPr/>
            <p:nvPr/>
          </p:nvSpPr>
          <p:spPr>
            <a:xfrm>
              <a:off x="2664300" y="3334775"/>
              <a:ext cx="181000" cy="796850"/>
            </a:xfrm>
            <a:custGeom>
              <a:avLst/>
              <a:gdLst/>
              <a:ahLst/>
              <a:cxnLst/>
              <a:rect l="l" t="t" r="r" b="b"/>
              <a:pathLst>
                <a:path w="7240" h="31874" extrusionOk="0">
                  <a:moveTo>
                    <a:pt x="2465" y="0"/>
                  </a:moveTo>
                  <a:lnTo>
                    <a:pt x="2465" y="24837"/>
                  </a:lnTo>
                  <a:cubicBezTo>
                    <a:pt x="1037" y="25313"/>
                    <a:pt x="1" y="26670"/>
                    <a:pt x="1" y="28266"/>
                  </a:cubicBezTo>
                  <a:cubicBezTo>
                    <a:pt x="1" y="30254"/>
                    <a:pt x="1632" y="31873"/>
                    <a:pt x="3620" y="31873"/>
                  </a:cubicBezTo>
                  <a:cubicBezTo>
                    <a:pt x="5621" y="31873"/>
                    <a:pt x="7240" y="30254"/>
                    <a:pt x="7240" y="28266"/>
                  </a:cubicBezTo>
                  <a:cubicBezTo>
                    <a:pt x="7240" y="26670"/>
                    <a:pt x="6216" y="25325"/>
                    <a:pt x="4763" y="24837"/>
                  </a:cubicBezTo>
                  <a:lnTo>
                    <a:pt x="47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73"/>
            <p:cNvSpPr/>
            <p:nvPr/>
          </p:nvSpPr>
          <p:spPr>
            <a:xfrm>
              <a:off x="2693175" y="3987250"/>
              <a:ext cx="70875" cy="61475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73"/>
            <p:cNvSpPr/>
            <p:nvPr/>
          </p:nvSpPr>
          <p:spPr>
            <a:xfrm>
              <a:off x="2726225" y="3334775"/>
              <a:ext cx="57775" cy="278925"/>
            </a:xfrm>
            <a:custGeom>
              <a:avLst/>
              <a:gdLst/>
              <a:ahLst/>
              <a:cxnLst/>
              <a:rect l="l" t="t" r="r" b="b"/>
              <a:pathLst>
                <a:path w="2311" h="11157" extrusionOk="0">
                  <a:moveTo>
                    <a:pt x="0" y="0"/>
                  </a:moveTo>
                  <a:lnTo>
                    <a:pt x="0" y="11156"/>
                  </a:lnTo>
                  <a:lnTo>
                    <a:pt x="2310" y="11156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9"/>
          <p:cNvSpPr txBox="1">
            <a:spLocks noGrp="1"/>
          </p:cNvSpPr>
          <p:nvPr>
            <p:ph type="title"/>
          </p:nvPr>
        </p:nvSpPr>
        <p:spPr>
          <a:xfrm>
            <a:off x="950800" y="603100"/>
            <a:ext cx="102904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Outline</a:t>
            </a:r>
            <a:endParaRPr dirty="0"/>
          </a:p>
        </p:txBody>
      </p:sp>
      <p:sp>
        <p:nvSpPr>
          <p:cNvPr id="656" name="Google Shape;656;p39"/>
          <p:cNvSpPr txBox="1">
            <a:spLocks noGrp="1"/>
          </p:cNvSpPr>
          <p:nvPr>
            <p:ph type="body" idx="1"/>
          </p:nvPr>
        </p:nvSpPr>
        <p:spPr>
          <a:xfrm>
            <a:off x="2545206" y="1600200"/>
            <a:ext cx="7101591" cy="453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網站設計發想與目標族群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LOGO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網頁採用的色彩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字體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</a:t>
            </a: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Mockup</a:t>
            </a:r>
          </a:p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參考網站</a:t>
            </a:r>
            <a:endParaRPr 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41"/>
          <p:cNvSpPr/>
          <p:nvPr/>
        </p:nvSpPr>
        <p:spPr>
          <a:xfrm rot="1181011">
            <a:off x="2114809" y="497281"/>
            <a:ext cx="8598875" cy="6095279"/>
          </a:xfrm>
          <a:custGeom>
            <a:avLst/>
            <a:gdLst/>
            <a:ahLst/>
            <a:cxnLst/>
            <a:rect l="l" t="t" r="r" b="b"/>
            <a:pathLst>
              <a:path w="2835" h="2459" extrusionOk="0">
                <a:moveTo>
                  <a:pt x="1758" y="1"/>
                </a:moveTo>
                <a:cubicBezTo>
                  <a:pt x="1525" y="1"/>
                  <a:pt x="1293" y="53"/>
                  <a:pt x="1084" y="154"/>
                </a:cubicBezTo>
                <a:cubicBezTo>
                  <a:pt x="572" y="381"/>
                  <a:pt x="203" y="857"/>
                  <a:pt x="72" y="1393"/>
                </a:cubicBezTo>
                <a:cubicBezTo>
                  <a:pt x="13" y="1631"/>
                  <a:pt x="1" y="1881"/>
                  <a:pt x="108" y="2107"/>
                </a:cubicBezTo>
                <a:cubicBezTo>
                  <a:pt x="246" y="2330"/>
                  <a:pt x="507" y="2458"/>
                  <a:pt x="773" y="2458"/>
                </a:cubicBezTo>
                <a:cubicBezTo>
                  <a:pt x="805" y="2458"/>
                  <a:pt x="838" y="2456"/>
                  <a:pt x="870" y="2452"/>
                </a:cubicBezTo>
                <a:cubicBezTo>
                  <a:pt x="1168" y="2440"/>
                  <a:pt x="1441" y="2297"/>
                  <a:pt x="1691" y="2131"/>
                </a:cubicBezTo>
                <a:cubicBezTo>
                  <a:pt x="2299" y="1714"/>
                  <a:pt x="2834" y="1000"/>
                  <a:pt x="2644" y="285"/>
                </a:cubicBezTo>
                <a:cubicBezTo>
                  <a:pt x="2385" y="94"/>
                  <a:pt x="2071" y="1"/>
                  <a:pt x="17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98" name="Google Shape;698;p41"/>
          <p:cNvSpPr txBox="1">
            <a:spLocks noGrp="1"/>
          </p:cNvSpPr>
          <p:nvPr>
            <p:ph type="subTitle" idx="1"/>
          </p:nvPr>
        </p:nvSpPr>
        <p:spPr>
          <a:xfrm>
            <a:off x="3163089" y="2956100"/>
            <a:ext cx="5866800" cy="286581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l">
              <a:lnSpc>
                <a:spcPct val="15000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結合自身的專業背景以及大學的打工經驗，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l">
              <a:lnSpc>
                <a:spcPct val="15000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針對有興趣了解與想深入探索科學知識的學生們一個教育平台，讓學生們了解科學在我們的生活中無所不在。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99" name="Google Shape;699;p41"/>
          <p:cNvSpPr txBox="1">
            <a:spLocks noGrp="1"/>
          </p:cNvSpPr>
          <p:nvPr>
            <p:ph type="title"/>
          </p:nvPr>
        </p:nvSpPr>
        <p:spPr>
          <a:xfrm>
            <a:off x="2622394" y="1918377"/>
            <a:ext cx="7583705" cy="1067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網站設計發想與目標族群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00" name="Google Shape;700;p41"/>
          <p:cNvGrpSpPr/>
          <p:nvPr/>
        </p:nvGrpSpPr>
        <p:grpSpPr>
          <a:xfrm>
            <a:off x="2711933" y="556663"/>
            <a:ext cx="1391192" cy="1391192"/>
            <a:chOff x="3796125" y="-35750"/>
            <a:chExt cx="773400" cy="773400"/>
          </a:xfrm>
        </p:grpSpPr>
        <p:sp>
          <p:nvSpPr>
            <p:cNvPr id="701" name="Google Shape;701;p41"/>
            <p:cNvSpPr/>
            <p:nvPr/>
          </p:nvSpPr>
          <p:spPr>
            <a:xfrm>
              <a:off x="3796125" y="-35750"/>
              <a:ext cx="773400" cy="77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41"/>
            <p:cNvSpPr/>
            <p:nvPr/>
          </p:nvSpPr>
          <p:spPr>
            <a:xfrm rot="301067">
              <a:off x="3918082" y="92788"/>
              <a:ext cx="257035" cy="222951"/>
            </a:xfrm>
            <a:custGeom>
              <a:avLst/>
              <a:gdLst/>
              <a:ahLst/>
              <a:cxnLst/>
              <a:rect l="l" t="t" r="r" b="b"/>
              <a:pathLst>
                <a:path w="2835" h="2459" extrusionOk="0">
                  <a:moveTo>
                    <a:pt x="1758" y="1"/>
                  </a:moveTo>
                  <a:cubicBezTo>
                    <a:pt x="1525" y="1"/>
                    <a:pt x="1293" y="53"/>
                    <a:pt x="1084" y="154"/>
                  </a:cubicBezTo>
                  <a:cubicBezTo>
                    <a:pt x="572" y="381"/>
                    <a:pt x="203" y="857"/>
                    <a:pt x="72" y="1393"/>
                  </a:cubicBezTo>
                  <a:cubicBezTo>
                    <a:pt x="13" y="1631"/>
                    <a:pt x="1" y="1881"/>
                    <a:pt x="108" y="2107"/>
                  </a:cubicBezTo>
                  <a:cubicBezTo>
                    <a:pt x="246" y="2330"/>
                    <a:pt x="507" y="2458"/>
                    <a:pt x="773" y="2458"/>
                  </a:cubicBezTo>
                  <a:cubicBezTo>
                    <a:pt x="805" y="2458"/>
                    <a:pt x="838" y="2456"/>
                    <a:pt x="870" y="2452"/>
                  </a:cubicBezTo>
                  <a:cubicBezTo>
                    <a:pt x="1168" y="2440"/>
                    <a:pt x="1441" y="2297"/>
                    <a:pt x="1691" y="2131"/>
                  </a:cubicBezTo>
                  <a:cubicBezTo>
                    <a:pt x="2299" y="1714"/>
                    <a:pt x="2834" y="1000"/>
                    <a:pt x="2644" y="285"/>
                  </a:cubicBezTo>
                  <a:cubicBezTo>
                    <a:pt x="2385" y="94"/>
                    <a:pt x="2071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3158585" y="714867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6DE5402-63AB-40D7-A271-DA7085D02BE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6F5F5"/>
              </a:clrFrom>
              <a:clrTo>
                <a:srgbClr val="F6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9153" y="1165737"/>
            <a:ext cx="11131572" cy="38074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53"/>
          <p:cNvSpPr/>
          <p:nvPr/>
        </p:nvSpPr>
        <p:spPr>
          <a:xfrm>
            <a:off x="368500" y="169333"/>
            <a:ext cx="5503200" cy="5503200"/>
          </a:xfrm>
          <a:prstGeom prst="ellipse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69" name="Google Shape;1169;p53"/>
          <p:cNvSpPr txBox="1">
            <a:spLocks noGrp="1"/>
          </p:cNvSpPr>
          <p:nvPr>
            <p:ph type="title"/>
          </p:nvPr>
        </p:nvSpPr>
        <p:spPr>
          <a:xfrm>
            <a:off x="6175227" y="2089280"/>
            <a:ext cx="5150800" cy="110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zh-TW" dirty="0">
                <a:latin typeface="Lexend Deca" panose="02020500000000000000" charset="0"/>
                <a:ea typeface="微軟正黑體" panose="020B0604030504040204" pitchFamily="34" charset="-120"/>
              </a:rPr>
              <a:t>LOGO</a:t>
            </a:r>
            <a:r>
              <a:rPr lang="zh-TW" altLang="en-US" dirty="0">
                <a:latin typeface="Lexend Deca" panose="02020500000000000000" charset="0"/>
                <a:ea typeface="微軟正黑體" panose="020B0604030504040204" pitchFamily="34" charset="-120"/>
              </a:rPr>
              <a:t> 設計</a:t>
            </a:r>
            <a:endParaRPr dirty="0">
              <a:latin typeface="Lexend Deca" panose="02020500000000000000" charset="0"/>
              <a:ea typeface="微軟正黑體" panose="020B0604030504040204" pitchFamily="34" charset="-120"/>
            </a:endParaRPr>
          </a:p>
        </p:txBody>
      </p:sp>
      <p:sp>
        <p:nvSpPr>
          <p:cNvPr id="1170" name="Google Shape;1170;p53"/>
          <p:cNvSpPr txBox="1">
            <a:spLocks noGrp="1"/>
          </p:cNvSpPr>
          <p:nvPr>
            <p:ph type="subTitle" idx="1"/>
          </p:nvPr>
        </p:nvSpPr>
        <p:spPr>
          <a:xfrm>
            <a:off x="6175227" y="2981144"/>
            <a:ext cx="4738800" cy="29841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lnSpc>
                <a:spcPct val="15000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以生物中的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DNA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為主要架構，結合化學實驗的試管元素，搭配網站的主要顏色設計而成。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50000"/>
              </a:lnSpc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由於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DNA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結構看起來像無限∞符號，與網站的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slogan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“infinite possibilities”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相呼應，代表著科學中存在著無限可能。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172" name="Google Shape;1172;p53"/>
          <p:cNvGrpSpPr/>
          <p:nvPr/>
        </p:nvGrpSpPr>
        <p:grpSpPr>
          <a:xfrm>
            <a:off x="4622702" y="120029"/>
            <a:ext cx="3324321" cy="1883492"/>
            <a:chOff x="3467026" y="90021"/>
            <a:chExt cx="2493241" cy="1412619"/>
          </a:xfrm>
        </p:grpSpPr>
        <p:grpSp>
          <p:nvGrpSpPr>
            <p:cNvPr id="1173" name="Google Shape;1173;p53"/>
            <p:cNvGrpSpPr/>
            <p:nvPr/>
          </p:nvGrpSpPr>
          <p:grpSpPr>
            <a:xfrm>
              <a:off x="3467026" y="259199"/>
              <a:ext cx="835891" cy="835891"/>
              <a:chOff x="3796125" y="-35750"/>
              <a:chExt cx="773400" cy="773400"/>
            </a:xfrm>
          </p:grpSpPr>
          <p:sp>
            <p:nvSpPr>
              <p:cNvPr id="1174" name="Google Shape;1174;p53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53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76" name="Google Shape;1176;p53"/>
            <p:cNvCxnSpPr/>
            <p:nvPr/>
          </p:nvCxnSpPr>
          <p:spPr>
            <a:xfrm rot="10800000" flipH="1">
              <a:off x="4029075" y="352350"/>
              <a:ext cx="1095300" cy="3144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77" name="Google Shape;1177;p53"/>
            <p:cNvGrpSpPr/>
            <p:nvPr/>
          </p:nvGrpSpPr>
          <p:grpSpPr>
            <a:xfrm>
              <a:off x="4724445" y="90021"/>
              <a:ext cx="576724" cy="576724"/>
              <a:chOff x="3796125" y="-35750"/>
              <a:chExt cx="773400" cy="773400"/>
            </a:xfrm>
          </p:grpSpPr>
          <p:sp>
            <p:nvSpPr>
              <p:cNvPr id="1178" name="Google Shape;1178;p53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53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80" name="Google Shape;1180;p53"/>
            <p:cNvCxnSpPr/>
            <p:nvPr/>
          </p:nvCxnSpPr>
          <p:spPr>
            <a:xfrm rot="10800000">
              <a:off x="5119650" y="520050"/>
              <a:ext cx="347700" cy="4515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1" name="Google Shape;1181;p53"/>
            <p:cNvGrpSpPr/>
            <p:nvPr/>
          </p:nvGrpSpPr>
          <p:grpSpPr>
            <a:xfrm>
              <a:off x="5124376" y="666749"/>
              <a:ext cx="835891" cy="835891"/>
              <a:chOff x="3796125" y="-35750"/>
              <a:chExt cx="773400" cy="773400"/>
            </a:xfrm>
          </p:grpSpPr>
          <p:sp>
            <p:nvSpPr>
              <p:cNvPr id="1182" name="Google Shape;1182;p53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53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84" name="Google Shape;1184;p53"/>
          <p:cNvGrpSpPr/>
          <p:nvPr/>
        </p:nvGrpSpPr>
        <p:grpSpPr>
          <a:xfrm>
            <a:off x="199201" y="4895229"/>
            <a:ext cx="1789024" cy="1800825"/>
            <a:chOff x="149401" y="3671421"/>
            <a:chExt cx="1341768" cy="1350619"/>
          </a:xfrm>
        </p:grpSpPr>
        <p:grpSp>
          <p:nvGrpSpPr>
            <p:cNvPr id="1185" name="Google Shape;1185;p53"/>
            <p:cNvGrpSpPr/>
            <p:nvPr/>
          </p:nvGrpSpPr>
          <p:grpSpPr>
            <a:xfrm>
              <a:off x="149401" y="4186149"/>
              <a:ext cx="835891" cy="835891"/>
              <a:chOff x="3796125" y="-35750"/>
              <a:chExt cx="773400" cy="773400"/>
            </a:xfrm>
          </p:grpSpPr>
          <p:sp>
            <p:nvSpPr>
              <p:cNvPr id="1186" name="Google Shape;1186;p53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53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88" name="Google Shape;1188;p53"/>
            <p:cNvCxnSpPr/>
            <p:nvPr/>
          </p:nvCxnSpPr>
          <p:spPr>
            <a:xfrm rot="10800000" flipH="1">
              <a:off x="647700" y="3981375"/>
              <a:ext cx="523800" cy="58110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9" name="Google Shape;1189;p53"/>
            <p:cNvGrpSpPr/>
            <p:nvPr/>
          </p:nvGrpSpPr>
          <p:grpSpPr>
            <a:xfrm>
              <a:off x="914445" y="3671421"/>
              <a:ext cx="576724" cy="576724"/>
              <a:chOff x="3796125" y="-35750"/>
              <a:chExt cx="773400" cy="773400"/>
            </a:xfrm>
          </p:grpSpPr>
          <p:sp>
            <p:nvSpPr>
              <p:cNvPr id="1190" name="Google Shape;1190;p53"/>
              <p:cNvSpPr/>
              <p:nvPr/>
            </p:nvSpPr>
            <p:spPr>
              <a:xfrm>
                <a:off x="3796125" y="-35750"/>
                <a:ext cx="773400" cy="773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53"/>
              <p:cNvSpPr/>
              <p:nvPr/>
            </p:nvSpPr>
            <p:spPr>
              <a:xfrm rot="301067">
                <a:off x="3918082" y="92788"/>
                <a:ext cx="257035" cy="222951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59" extrusionOk="0">
                    <a:moveTo>
                      <a:pt x="1758" y="1"/>
                    </a:moveTo>
                    <a:cubicBezTo>
                      <a:pt x="1525" y="1"/>
                      <a:pt x="1293" y="53"/>
                      <a:pt x="1084" y="154"/>
                    </a:cubicBezTo>
                    <a:cubicBezTo>
                      <a:pt x="572" y="381"/>
                      <a:pt x="203" y="857"/>
                      <a:pt x="72" y="1393"/>
                    </a:cubicBezTo>
                    <a:cubicBezTo>
                      <a:pt x="13" y="1631"/>
                      <a:pt x="1" y="1881"/>
                      <a:pt x="108" y="2107"/>
                    </a:cubicBezTo>
                    <a:cubicBezTo>
                      <a:pt x="246" y="2330"/>
                      <a:pt x="507" y="2458"/>
                      <a:pt x="773" y="2458"/>
                    </a:cubicBezTo>
                    <a:cubicBezTo>
                      <a:pt x="805" y="2458"/>
                      <a:pt x="838" y="2456"/>
                      <a:pt x="870" y="2452"/>
                    </a:cubicBezTo>
                    <a:cubicBezTo>
                      <a:pt x="1168" y="2440"/>
                      <a:pt x="1441" y="2297"/>
                      <a:pt x="1691" y="2131"/>
                    </a:cubicBezTo>
                    <a:cubicBezTo>
                      <a:pt x="2299" y="1714"/>
                      <a:pt x="2834" y="1000"/>
                      <a:pt x="2644" y="285"/>
                    </a:cubicBezTo>
                    <a:cubicBezTo>
                      <a:pt x="2385" y="94"/>
                      <a:pt x="2071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170">
                  <a:buClr>
                    <a:srgbClr val="000000"/>
                  </a:buClr>
                </a:pPr>
                <a:endParaRPr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92" name="Google Shape;1192;p53"/>
          <p:cNvSpPr/>
          <p:nvPr/>
        </p:nvSpPr>
        <p:spPr>
          <a:xfrm>
            <a:off x="8579037" y="518409"/>
            <a:ext cx="2119835" cy="768937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93" name="Google Shape;1193;p53"/>
          <p:cNvSpPr/>
          <p:nvPr/>
        </p:nvSpPr>
        <p:spPr>
          <a:xfrm flipH="1">
            <a:off x="10559050" y="1965523"/>
            <a:ext cx="1155789" cy="419245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85AF92C-F62E-4AE1-A6B6-CAD0957437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12" r="17212"/>
          <a:stretch/>
        </p:blipFill>
        <p:spPr>
          <a:xfrm>
            <a:off x="1134141" y="1252714"/>
            <a:ext cx="3950585" cy="3563868"/>
          </a:xfrm>
          <a:prstGeom prst="ellipse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3158585" y="714867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網頁採用的色彩</a:t>
            </a: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字體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41DA6FF-F86F-4845-8E2C-5015DC4FBE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0229"/>
          <a:stretch/>
        </p:blipFill>
        <p:spPr>
          <a:xfrm>
            <a:off x="2205703" y="1759716"/>
            <a:ext cx="3991680" cy="1866900"/>
          </a:xfrm>
          <a:prstGeom prst="rect">
            <a:avLst/>
          </a:prstGeom>
        </p:spPr>
      </p:pic>
      <p:pic>
        <p:nvPicPr>
          <p:cNvPr id="40" name="圖片 39">
            <a:extLst>
              <a:ext uri="{FF2B5EF4-FFF2-40B4-BE49-F238E27FC236}">
                <a16:creationId xmlns:a16="http://schemas.microsoft.com/office/drawing/2014/main" id="{E9546589-7D68-447A-A297-0B02EB40BA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8602"/>
          <a:stretch/>
        </p:blipFill>
        <p:spPr>
          <a:xfrm>
            <a:off x="2097908" y="3787277"/>
            <a:ext cx="4122159" cy="18669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3886AB9-8395-479C-A940-1CEE4728589D}"/>
              </a:ext>
            </a:extLst>
          </p:cNvPr>
          <p:cNvSpPr/>
          <p:nvPr/>
        </p:nvSpPr>
        <p:spPr>
          <a:xfrm>
            <a:off x="2670035" y="3552161"/>
            <a:ext cx="11336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#0369B5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D7891EC-5AA5-4376-B8DE-51D75D68D983}"/>
              </a:ext>
            </a:extLst>
          </p:cNvPr>
          <p:cNvSpPr/>
          <p:nvPr/>
        </p:nvSpPr>
        <p:spPr>
          <a:xfrm>
            <a:off x="2715071" y="5686777"/>
            <a:ext cx="12077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#5CC60A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5851FA7-659F-457E-85EC-D014FBD392CA}"/>
              </a:ext>
            </a:extLst>
          </p:cNvPr>
          <p:cNvSpPr/>
          <p:nvPr/>
        </p:nvSpPr>
        <p:spPr>
          <a:xfrm>
            <a:off x="4611817" y="5686777"/>
            <a:ext cx="1116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#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74CEE4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6793346-47FE-4D3A-9846-86F2BD1EC481}"/>
              </a:ext>
            </a:extLst>
          </p:cNvPr>
          <p:cNvSpPr/>
          <p:nvPr/>
        </p:nvSpPr>
        <p:spPr>
          <a:xfrm>
            <a:off x="4650289" y="3552161"/>
            <a:ext cx="1133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#E89B04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1ACBF1C-F827-4CCE-85B2-1B36E9496088}"/>
              </a:ext>
            </a:extLst>
          </p:cNvPr>
          <p:cNvSpPr/>
          <p:nvPr/>
        </p:nvSpPr>
        <p:spPr>
          <a:xfrm>
            <a:off x="7421294" y="2521559"/>
            <a:ext cx="2200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Noto sans TC</a:t>
            </a:r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E497C5B-0112-4C94-A51E-4B68D63A1B8F}"/>
              </a:ext>
            </a:extLst>
          </p:cNvPr>
          <p:cNvSpPr/>
          <p:nvPr/>
        </p:nvSpPr>
        <p:spPr>
          <a:xfrm>
            <a:off x="7344044" y="3799860"/>
            <a:ext cx="26121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Time New Roman</a:t>
            </a:r>
            <a:endParaRPr lang="zh-TW" altLang="en-US" dirty="0"/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14D21094-C8A0-4CAB-B56C-552F583D3BC4}"/>
              </a:ext>
            </a:extLst>
          </p:cNvPr>
          <p:cNvCxnSpPr/>
          <p:nvPr/>
        </p:nvCxnSpPr>
        <p:spPr>
          <a:xfrm>
            <a:off x="6809338" y="2179378"/>
            <a:ext cx="0" cy="3166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圖片 14">
            <a:extLst>
              <a:ext uri="{FF2B5EF4-FFF2-40B4-BE49-F238E27FC236}">
                <a16:creationId xmlns:a16="http://schemas.microsoft.com/office/drawing/2014/main" id="{45D187F6-14A6-4C38-AED5-CA1AA8E55FF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35207" y="4149954"/>
            <a:ext cx="1638300" cy="66675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4C9AC779-A121-411F-B75D-62CABF9072F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68976" y="3013163"/>
            <a:ext cx="681136" cy="44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657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2908504" y="499251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</a:t>
            </a: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A2F971-A766-478D-8BDA-EE8C91F98F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027" y="2159567"/>
            <a:ext cx="1479245" cy="4082931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3D4991A6-1212-4092-A1F4-D26317D7DA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007" y="2165315"/>
            <a:ext cx="2520000" cy="4077183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EC00E97B-9029-4289-8BFD-6902B488BE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743" y="2165316"/>
            <a:ext cx="2520000" cy="4018456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A0CBD1E5-7E19-4FAE-B294-655ED504DABB}"/>
              </a:ext>
            </a:extLst>
          </p:cNvPr>
          <p:cNvSpPr txBox="1"/>
          <p:nvPr/>
        </p:nvSpPr>
        <p:spPr>
          <a:xfrm>
            <a:off x="2219035" y="1670154"/>
            <a:ext cx="844738" cy="381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58707500-5CF5-47D4-8C8E-E08EB51D3AFA}"/>
              </a:ext>
            </a:extLst>
          </p:cNvPr>
          <p:cNvSpPr txBox="1"/>
          <p:nvPr/>
        </p:nvSpPr>
        <p:spPr>
          <a:xfrm>
            <a:off x="4545870" y="1676099"/>
            <a:ext cx="130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資源中心</a:t>
            </a: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2D6E45C0-7845-4BAB-9F61-63CDE102DA1A}"/>
              </a:ext>
            </a:extLst>
          </p:cNvPr>
          <p:cNvSpPr txBox="1"/>
          <p:nvPr/>
        </p:nvSpPr>
        <p:spPr>
          <a:xfrm>
            <a:off x="7259088" y="1676099"/>
            <a:ext cx="173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活動體驗</a:t>
            </a:r>
          </a:p>
        </p:txBody>
      </p:sp>
    </p:spTree>
    <p:extLst>
      <p:ext uri="{BB962C8B-B14F-4D97-AF65-F5344CB8AC3E}">
        <p14:creationId xmlns:p14="http://schemas.microsoft.com/office/powerpoint/2010/main" val="3418305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2934479" y="485070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Wireframe</a:t>
            </a: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0CBD1E5-7E19-4FAE-B294-655ED504DABB}"/>
              </a:ext>
            </a:extLst>
          </p:cNvPr>
          <p:cNvSpPr txBox="1"/>
          <p:nvPr/>
        </p:nvSpPr>
        <p:spPr>
          <a:xfrm>
            <a:off x="911199" y="1685703"/>
            <a:ext cx="1197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最新消息</a:t>
            </a:r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58707500-5CF5-47D4-8C8E-E08EB51D3AFA}"/>
              </a:ext>
            </a:extLst>
          </p:cNvPr>
          <p:cNvSpPr txBox="1"/>
          <p:nvPr/>
        </p:nvSpPr>
        <p:spPr>
          <a:xfrm>
            <a:off x="3649025" y="1685703"/>
            <a:ext cx="130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關於我們</a:t>
            </a: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2D6E45C0-7845-4BAB-9F61-63CDE102DA1A}"/>
              </a:ext>
            </a:extLst>
          </p:cNvPr>
          <p:cNvSpPr txBox="1"/>
          <p:nvPr/>
        </p:nvSpPr>
        <p:spPr>
          <a:xfrm>
            <a:off x="6320336" y="1685703"/>
            <a:ext cx="130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招募成員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66A10F5-9DAD-46EA-8D53-413507B569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20" y="2214883"/>
            <a:ext cx="2520000" cy="434740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4CB83E1-7A6D-41C8-A418-4AE6AC2CF1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966" y="2165498"/>
            <a:ext cx="2520000" cy="439679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40DD1A3-AC3B-4F7B-BDFD-4EFBCA85FE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297" y="2294783"/>
            <a:ext cx="2520000" cy="4267508"/>
          </a:xfrm>
          <a:prstGeom prst="rect">
            <a:avLst/>
          </a:prstGeom>
        </p:spPr>
      </p:pic>
      <p:sp>
        <p:nvSpPr>
          <p:cNvPr id="48" name="文字方塊 47">
            <a:extLst>
              <a:ext uri="{FF2B5EF4-FFF2-40B4-BE49-F238E27FC236}">
                <a16:creationId xmlns:a16="http://schemas.microsoft.com/office/drawing/2014/main" id="{7AC97D76-7C19-4E7A-A845-B665BD6575E5}"/>
              </a:ext>
            </a:extLst>
          </p:cNvPr>
          <p:cNvSpPr txBox="1"/>
          <p:nvPr/>
        </p:nvSpPr>
        <p:spPr>
          <a:xfrm>
            <a:off x="9074339" y="1685703"/>
            <a:ext cx="1304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預約體驗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4E42267-C065-4BD0-BC39-A6552120E9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147" y="2214883"/>
            <a:ext cx="2520000" cy="427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13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4"/>
          <p:cNvSpPr/>
          <p:nvPr/>
        </p:nvSpPr>
        <p:spPr>
          <a:xfrm flipH="1">
            <a:off x="7356713" y="4890467"/>
            <a:ext cx="5424289" cy="1967533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84" name="Google Shape;784;p44"/>
          <p:cNvSpPr txBox="1">
            <a:spLocks noGrp="1"/>
          </p:cNvSpPr>
          <p:nvPr>
            <p:ph type="title"/>
          </p:nvPr>
        </p:nvSpPr>
        <p:spPr>
          <a:xfrm>
            <a:off x="2796036" y="461967"/>
            <a:ext cx="7139200" cy="98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04792" indent="-304792">
              <a:lnSpc>
                <a:spcPct val="150000"/>
              </a:lnSpc>
              <a:buSzPct val="100000"/>
            </a:pP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Mockup</a:t>
            </a:r>
          </a:p>
        </p:txBody>
      </p:sp>
      <p:grpSp>
        <p:nvGrpSpPr>
          <p:cNvPr id="785" name="Google Shape;785;p44"/>
          <p:cNvGrpSpPr/>
          <p:nvPr/>
        </p:nvGrpSpPr>
        <p:grpSpPr>
          <a:xfrm>
            <a:off x="-713633" y="4322341"/>
            <a:ext cx="3622137" cy="3749268"/>
            <a:chOff x="5556925" y="2802275"/>
            <a:chExt cx="757875" cy="784475"/>
          </a:xfrm>
        </p:grpSpPr>
        <p:sp>
          <p:nvSpPr>
            <p:cNvPr id="786" name="Google Shape;786;p44"/>
            <p:cNvSpPr/>
            <p:nvPr/>
          </p:nvSpPr>
          <p:spPr>
            <a:xfrm>
              <a:off x="5878400" y="2851075"/>
              <a:ext cx="92900" cy="225350"/>
            </a:xfrm>
            <a:custGeom>
              <a:avLst/>
              <a:gdLst/>
              <a:ahLst/>
              <a:cxnLst/>
              <a:rect l="l" t="t" r="r" b="b"/>
              <a:pathLst>
                <a:path w="3716" h="9014" extrusionOk="0">
                  <a:moveTo>
                    <a:pt x="3310" y="1"/>
                  </a:moveTo>
                  <a:lnTo>
                    <a:pt x="1" y="8871"/>
                  </a:lnTo>
                  <a:lnTo>
                    <a:pt x="405" y="9014"/>
                  </a:lnTo>
                  <a:lnTo>
                    <a:pt x="3715" y="143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4"/>
            <p:cNvSpPr/>
            <p:nvPr/>
          </p:nvSpPr>
          <p:spPr>
            <a:xfrm>
              <a:off x="5637000" y="3063900"/>
              <a:ext cx="214350" cy="51825"/>
            </a:xfrm>
            <a:custGeom>
              <a:avLst/>
              <a:gdLst/>
              <a:ahLst/>
              <a:cxnLst/>
              <a:rect l="l" t="t" r="r" b="b"/>
              <a:pathLst>
                <a:path w="8574" h="2073" extrusionOk="0">
                  <a:moveTo>
                    <a:pt x="84" y="0"/>
                  </a:moveTo>
                  <a:lnTo>
                    <a:pt x="1" y="417"/>
                  </a:lnTo>
                  <a:lnTo>
                    <a:pt x="8490" y="2072"/>
                  </a:lnTo>
                  <a:lnTo>
                    <a:pt x="8573" y="165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4"/>
            <p:cNvSpPr/>
            <p:nvPr/>
          </p:nvSpPr>
          <p:spPr>
            <a:xfrm>
              <a:off x="5753675" y="3146650"/>
              <a:ext cx="117600" cy="339950"/>
            </a:xfrm>
            <a:custGeom>
              <a:avLst/>
              <a:gdLst/>
              <a:ahLst/>
              <a:cxnLst/>
              <a:rect l="l" t="t" r="r" b="b"/>
              <a:pathLst>
                <a:path w="4704" h="13598" extrusionOk="0">
                  <a:moveTo>
                    <a:pt x="4287" y="0"/>
                  </a:moveTo>
                  <a:lnTo>
                    <a:pt x="1" y="13466"/>
                  </a:lnTo>
                  <a:lnTo>
                    <a:pt x="406" y="13597"/>
                  </a:lnTo>
                  <a:lnTo>
                    <a:pt x="4704" y="131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4"/>
            <p:cNvSpPr/>
            <p:nvPr/>
          </p:nvSpPr>
          <p:spPr>
            <a:xfrm>
              <a:off x="5664675" y="3415775"/>
              <a:ext cx="195600" cy="170975"/>
            </a:xfrm>
            <a:custGeom>
              <a:avLst/>
              <a:gdLst/>
              <a:ahLst/>
              <a:cxnLst/>
              <a:rect l="l" t="t" r="r" b="b"/>
              <a:pathLst>
                <a:path w="7824" h="6839" extrusionOk="0">
                  <a:moveTo>
                    <a:pt x="3899" y="0"/>
                  </a:moveTo>
                  <a:cubicBezTo>
                    <a:pt x="3396" y="0"/>
                    <a:pt x="2886" y="111"/>
                    <a:pt x="2406" y="344"/>
                  </a:cubicBezTo>
                  <a:cubicBezTo>
                    <a:pt x="703" y="1177"/>
                    <a:pt x="1" y="3237"/>
                    <a:pt x="834" y="4928"/>
                  </a:cubicBezTo>
                  <a:cubicBezTo>
                    <a:pt x="1429" y="6135"/>
                    <a:pt x="2650" y="6839"/>
                    <a:pt x="3915" y="6839"/>
                  </a:cubicBezTo>
                  <a:cubicBezTo>
                    <a:pt x="4421" y="6839"/>
                    <a:pt x="4935" y="6726"/>
                    <a:pt x="5418" y="6488"/>
                  </a:cubicBezTo>
                  <a:cubicBezTo>
                    <a:pt x="7121" y="5654"/>
                    <a:pt x="7823" y="3606"/>
                    <a:pt x="6990" y="1904"/>
                  </a:cubicBezTo>
                  <a:cubicBezTo>
                    <a:pt x="6393" y="702"/>
                    <a:pt x="5168" y="0"/>
                    <a:pt x="3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4"/>
            <p:cNvSpPr/>
            <p:nvPr/>
          </p:nvSpPr>
          <p:spPr>
            <a:xfrm>
              <a:off x="5756350" y="3001250"/>
              <a:ext cx="240850" cy="211000"/>
            </a:xfrm>
            <a:custGeom>
              <a:avLst/>
              <a:gdLst/>
              <a:ahLst/>
              <a:cxnLst/>
              <a:rect l="l" t="t" r="r" b="b"/>
              <a:pathLst>
                <a:path w="9634" h="8440" extrusionOk="0">
                  <a:moveTo>
                    <a:pt x="4818" y="0"/>
                  </a:moveTo>
                  <a:cubicBezTo>
                    <a:pt x="4188" y="0"/>
                    <a:pt x="3548" y="140"/>
                    <a:pt x="2942" y="435"/>
                  </a:cubicBezTo>
                  <a:cubicBezTo>
                    <a:pt x="858" y="1483"/>
                    <a:pt x="1" y="4007"/>
                    <a:pt x="1025" y="6090"/>
                  </a:cubicBezTo>
                  <a:cubicBezTo>
                    <a:pt x="1773" y="7577"/>
                    <a:pt x="3272" y="8439"/>
                    <a:pt x="4827" y="8439"/>
                  </a:cubicBezTo>
                  <a:cubicBezTo>
                    <a:pt x="5451" y="8439"/>
                    <a:pt x="6084" y="8300"/>
                    <a:pt x="6680" y="8007"/>
                  </a:cubicBezTo>
                  <a:cubicBezTo>
                    <a:pt x="8764" y="6971"/>
                    <a:pt x="9633" y="4435"/>
                    <a:pt x="8597" y="2352"/>
                  </a:cubicBezTo>
                  <a:cubicBezTo>
                    <a:pt x="7868" y="859"/>
                    <a:pt x="6377" y="0"/>
                    <a:pt x="48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4"/>
            <p:cNvSpPr/>
            <p:nvPr/>
          </p:nvSpPr>
          <p:spPr>
            <a:xfrm>
              <a:off x="5893875" y="3126400"/>
              <a:ext cx="177725" cy="172675"/>
            </a:xfrm>
            <a:custGeom>
              <a:avLst/>
              <a:gdLst/>
              <a:ahLst/>
              <a:cxnLst/>
              <a:rect l="l" t="t" r="r" b="b"/>
              <a:pathLst>
                <a:path w="7109" h="6907" extrusionOk="0">
                  <a:moveTo>
                    <a:pt x="298" y="1"/>
                  </a:moveTo>
                  <a:lnTo>
                    <a:pt x="1" y="310"/>
                  </a:lnTo>
                  <a:lnTo>
                    <a:pt x="6811" y="6906"/>
                  </a:lnTo>
                  <a:lnTo>
                    <a:pt x="7109" y="6597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4"/>
            <p:cNvSpPr/>
            <p:nvPr/>
          </p:nvSpPr>
          <p:spPr>
            <a:xfrm>
              <a:off x="6001025" y="3244325"/>
              <a:ext cx="142025" cy="124000"/>
            </a:xfrm>
            <a:custGeom>
              <a:avLst/>
              <a:gdLst/>
              <a:ahLst/>
              <a:cxnLst/>
              <a:rect l="l" t="t" r="r" b="b"/>
              <a:pathLst>
                <a:path w="5681" h="4960" extrusionOk="0">
                  <a:moveTo>
                    <a:pt x="2831" y="0"/>
                  </a:moveTo>
                  <a:cubicBezTo>
                    <a:pt x="2468" y="0"/>
                    <a:pt x="2099" y="80"/>
                    <a:pt x="1751" y="249"/>
                  </a:cubicBezTo>
                  <a:cubicBezTo>
                    <a:pt x="513" y="856"/>
                    <a:pt x="1" y="2356"/>
                    <a:pt x="620" y="3571"/>
                  </a:cubicBezTo>
                  <a:cubicBezTo>
                    <a:pt x="1052" y="4452"/>
                    <a:pt x="1931" y="4960"/>
                    <a:pt x="2840" y="4960"/>
                  </a:cubicBezTo>
                  <a:cubicBezTo>
                    <a:pt x="3208" y="4960"/>
                    <a:pt x="3580" y="4876"/>
                    <a:pt x="3930" y="4702"/>
                  </a:cubicBezTo>
                  <a:cubicBezTo>
                    <a:pt x="5168" y="4094"/>
                    <a:pt x="5680" y="2606"/>
                    <a:pt x="5061" y="1380"/>
                  </a:cubicBezTo>
                  <a:cubicBezTo>
                    <a:pt x="4635" y="510"/>
                    <a:pt x="3750" y="0"/>
                    <a:pt x="28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4"/>
            <p:cNvSpPr/>
            <p:nvPr/>
          </p:nvSpPr>
          <p:spPr>
            <a:xfrm>
              <a:off x="5616475" y="2837375"/>
              <a:ext cx="347675" cy="225950"/>
            </a:xfrm>
            <a:custGeom>
              <a:avLst/>
              <a:gdLst/>
              <a:ahLst/>
              <a:cxnLst/>
              <a:rect l="l" t="t" r="r" b="b"/>
              <a:pathLst>
                <a:path w="13907" h="9038" extrusionOk="0">
                  <a:moveTo>
                    <a:pt x="13668" y="1"/>
                  </a:moveTo>
                  <a:lnTo>
                    <a:pt x="0" y="8680"/>
                  </a:lnTo>
                  <a:lnTo>
                    <a:pt x="226" y="9038"/>
                  </a:lnTo>
                  <a:lnTo>
                    <a:pt x="13907" y="358"/>
                  </a:lnTo>
                  <a:lnTo>
                    <a:pt x="13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4"/>
            <p:cNvSpPr/>
            <p:nvPr/>
          </p:nvSpPr>
          <p:spPr>
            <a:xfrm>
              <a:off x="5917700" y="2802275"/>
              <a:ext cx="104200" cy="90975"/>
            </a:xfrm>
            <a:custGeom>
              <a:avLst/>
              <a:gdLst/>
              <a:ahLst/>
              <a:cxnLst/>
              <a:rect l="l" t="t" r="r" b="b"/>
              <a:pathLst>
                <a:path w="4168" h="3639" extrusionOk="0">
                  <a:moveTo>
                    <a:pt x="2081" y="0"/>
                  </a:moveTo>
                  <a:cubicBezTo>
                    <a:pt x="1813" y="0"/>
                    <a:pt x="1542" y="57"/>
                    <a:pt x="1286" y="178"/>
                  </a:cubicBezTo>
                  <a:cubicBezTo>
                    <a:pt x="381" y="619"/>
                    <a:pt x="0" y="1714"/>
                    <a:pt x="453" y="2619"/>
                  </a:cubicBezTo>
                  <a:cubicBezTo>
                    <a:pt x="767" y="3265"/>
                    <a:pt x="1416" y="3638"/>
                    <a:pt x="2090" y="3638"/>
                  </a:cubicBezTo>
                  <a:cubicBezTo>
                    <a:pt x="2360" y="3638"/>
                    <a:pt x="2635" y="3579"/>
                    <a:pt x="2893" y="3453"/>
                  </a:cubicBezTo>
                  <a:cubicBezTo>
                    <a:pt x="3798" y="3000"/>
                    <a:pt x="4167" y="1917"/>
                    <a:pt x="3727" y="1012"/>
                  </a:cubicBezTo>
                  <a:cubicBezTo>
                    <a:pt x="3419" y="371"/>
                    <a:pt x="2762" y="0"/>
                    <a:pt x="20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4"/>
            <p:cNvSpPr/>
            <p:nvPr/>
          </p:nvSpPr>
          <p:spPr>
            <a:xfrm>
              <a:off x="5977825" y="2857925"/>
              <a:ext cx="148250" cy="125325"/>
            </a:xfrm>
            <a:custGeom>
              <a:avLst/>
              <a:gdLst/>
              <a:ahLst/>
              <a:cxnLst/>
              <a:rect l="l" t="t" r="r" b="b"/>
              <a:pathLst>
                <a:path w="5930" h="5013" extrusionOk="0">
                  <a:moveTo>
                    <a:pt x="274" y="0"/>
                  </a:moveTo>
                  <a:lnTo>
                    <a:pt x="0" y="334"/>
                  </a:lnTo>
                  <a:lnTo>
                    <a:pt x="5656" y="5013"/>
                  </a:lnTo>
                  <a:lnTo>
                    <a:pt x="5930" y="4680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4"/>
            <p:cNvSpPr/>
            <p:nvPr/>
          </p:nvSpPr>
          <p:spPr>
            <a:xfrm>
              <a:off x="6060875" y="3230000"/>
              <a:ext cx="174150" cy="69975"/>
            </a:xfrm>
            <a:custGeom>
              <a:avLst/>
              <a:gdLst/>
              <a:ahLst/>
              <a:cxnLst/>
              <a:rect l="l" t="t" r="r" b="b"/>
              <a:pathLst>
                <a:path w="6966" h="2799" extrusionOk="0">
                  <a:moveTo>
                    <a:pt x="6822" y="0"/>
                  </a:moveTo>
                  <a:lnTo>
                    <a:pt x="0" y="2393"/>
                  </a:lnTo>
                  <a:lnTo>
                    <a:pt x="143" y="2798"/>
                  </a:lnTo>
                  <a:lnTo>
                    <a:pt x="6965" y="405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4"/>
            <p:cNvSpPr/>
            <p:nvPr/>
          </p:nvSpPr>
          <p:spPr>
            <a:xfrm>
              <a:off x="6082000" y="2947025"/>
              <a:ext cx="85750" cy="74950"/>
            </a:xfrm>
            <a:custGeom>
              <a:avLst/>
              <a:gdLst/>
              <a:ahLst/>
              <a:cxnLst/>
              <a:rect l="l" t="t" r="r" b="b"/>
              <a:pathLst>
                <a:path w="3430" h="2998" extrusionOk="0">
                  <a:moveTo>
                    <a:pt x="1711" y="0"/>
                  </a:moveTo>
                  <a:cubicBezTo>
                    <a:pt x="1489" y="0"/>
                    <a:pt x="1263" y="49"/>
                    <a:pt x="1048" y="151"/>
                  </a:cubicBezTo>
                  <a:cubicBezTo>
                    <a:pt x="310" y="508"/>
                    <a:pt x="0" y="1413"/>
                    <a:pt x="370" y="2163"/>
                  </a:cubicBezTo>
                  <a:cubicBezTo>
                    <a:pt x="624" y="2689"/>
                    <a:pt x="1157" y="2998"/>
                    <a:pt x="1714" y="2998"/>
                  </a:cubicBezTo>
                  <a:cubicBezTo>
                    <a:pt x="1938" y="2998"/>
                    <a:pt x="2166" y="2948"/>
                    <a:pt x="2382" y="2842"/>
                  </a:cubicBezTo>
                  <a:cubicBezTo>
                    <a:pt x="3120" y="2485"/>
                    <a:pt x="3429" y="1580"/>
                    <a:pt x="3060" y="830"/>
                  </a:cubicBezTo>
                  <a:cubicBezTo>
                    <a:pt x="2797" y="303"/>
                    <a:pt x="2266" y="0"/>
                    <a:pt x="1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4"/>
            <p:cNvSpPr/>
            <p:nvPr/>
          </p:nvSpPr>
          <p:spPr>
            <a:xfrm>
              <a:off x="6195700" y="3176125"/>
              <a:ext cx="119100" cy="104400"/>
            </a:xfrm>
            <a:custGeom>
              <a:avLst/>
              <a:gdLst/>
              <a:ahLst/>
              <a:cxnLst/>
              <a:rect l="l" t="t" r="r" b="b"/>
              <a:pathLst>
                <a:path w="4764" h="4176" extrusionOk="0">
                  <a:moveTo>
                    <a:pt x="2379" y="0"/>
                  </a:moveTo>
                  <a:cubicBezTo>
                    <a:pt x="2072" y="0"/>
                    <a:pt x="1760" y="69"/>
                    <a:pt x="1465" y="214"/>
                  </a:cubicBezTo>
                  <a:cubicBezTo>
                    <a:pt x="417" y="738"/>
                    <a:pt x="1" y="1988"/>
                    <a:pt x="513" y="3012"/>
                  </a:cubicBezTo>
                  <a:cubicBezTo>
                    <a:pt x="878" y="3752"/>
                    <a:pt x="1620" y="4176"/>
                    <a:pt x="2391" y="4176"/>
                  </a:cubicBezTo>
                  <a:cubicBezTo>
                    <a:pt x="2700" y="4176"/>
                    <a:pt x="3014" y="4108"/>
                    <a:pt x="3311" y="3965"/>
                  </a:cubicBezTo>
                  <a:cubicBezTo>
                    <a:pt x="4346" y="3441"/>
                    <a:pt x="4763" y="2191"/>
                    <a:pt x="4263" y="1167"/>
                  </a:cubicBezTo>
                  <a:cubicBezTo>
                    <a:pt x="3897" y="434"/>
                    <a:pt x="3152" y="0"/>
                    <a:pt x="2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4"/>
            <p:cNvSpPr/>
            <p:nvPr/>
          </p:nvSpPr>
          <p:spPr>
            <a:xfrm>
              <a:off x="5556925" y="3001650"/>
              <a:ext cx="140225" cy="127325"/>
            </a:xfrm>
            <a:custGeom>
              <a:avLst/>
              <a:gdLst/>
              <a:ahLst/>
              <a:cxnLst/>
              <a:rect l="l" t="t" r="r" b="b"/>
              <a:pathLst>
                <a:path w="5609" h="5093" extrusionOk="0">
                  <a:moveTo>
                    <a:pt x="2808" y="0"/>
                  </a:moveTo>
                  <a:cubicBezTo>
                    <a:pt x="2608" y="0"/>
                    <a:pt x="2405" y="24"/>
                    <a:pt x="2203" y="74"/>
                  </a:cubicBezTo>
                  <a:cubicBezTo>
                    <a:pt x="834" y="419"/>
                    <a:pt x="1" y="1788"/>
                    <a:pt x="334" y="3157"/>
                  </a:cubicBezTo>
                  <a:cubicBezTo>
                    <a:pt x="617" y="4317"/>
                    <a:pt x="1651" y="5093"/>
                    <a:pt x="2793" y="5093"/>
                  </a:cubicBezTo>
                  <a:cubicBezTo>
                    <a:pt x="2999" y="5093"/>
                    <a:pt x="3209" y="5067"/>
                    <a:pt x="3418" y="5015"/>
                  </a:cubicBezTo>
                  <a:cubicBezTo>
                    <a:pt x="4775" y="4681"/>
                    <a:pt x="5609" y="3300"/>
                    <a:pt x="5275" y="1943"/>
                  </a:cubicBezTo>
                  <a:cubicBezTo>
                    <a:pt x="4992" y="777"/>
                    <a:pt x="3949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4"/>
            <p:cNvSpPr/>
            <p:nvPr/>
          </p:nvSpPr>
          <p:spPr>
            <a:xfrm>
              <a:off x="5785225" y="3026075"/>
              <a:ext cx="90525" cy="133400"/>
            </a:xfrm>
            <a:custGeom>
              <a:avLst/>
              <a:gdLst/>
              <a:ahLst/>
              <a:cxnLst/>
              <a:rect l="l" t="t" r="r" b="b"/>
              <a:pathLst>
                <a:path w="3621" h="5336" extrusionOk="0">
                  <a:moveTo>
                    <a:pt x="3533" y="0"/>
                  </a:moveTo>
                  <a:cubicBezTo>
                    <a:pt x="2324" y="0"/>
                    <a:pt x="1119" y="718"/>
                    <a:pt x="572" y="1811"/>
                  </a:cubicBezTo>
                  <a:cubicBezTo>
                    <a:pt x="1" y="2930"/>
                    <a:pt x="168" y="4371"/>
                    <a:pt x="941" y="5335"/>
                  </a:cubicBezTo>
                  <a:lnTo>
                    <a:pt x="1168" y="5157"/>
                  </a:lnTo>
                  <a:cubicBezTo>
                    <a:pt x="453" y="4276"/>
                    <a:pt x="322" y="2954"/>
                    <a:pt x="822" y="1942"/>
                  </a:cubicBezTo>
                  <a:cubicBezTo>
                    <a:pt x="1321" y="956"/>
                    <a:pt x="2419" y="298"/>
                    <a:pt x="3522" y="298"/>
                  </a:cubicBezTo>
                  <a:cubicBezTo>
                    <a:pt x="3551" y="298"/>
                    <a:pt x="3580" y="298"/>
                    <a:pt x="3608" y="299"/>
                  </a:cubicBezTo>
                  <a:lnTo>
                    <a:pt x="3620" y="1"/>
                  </a:lnTo>
                  <a:cubicBezTo>
                    <a:pt x="3591" y="1"/>
                    <a:pt x="3562" y="0"/>
                    <a:pt x="3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4"/>
            <p:cNvSpPr/>
            <p:nvPr/>
          </p:nvSpPr>
          <p:spPr>
            <a:xfrm>
              <a:off x="5943600" y="2818925"/>
              <a:ext cx="25025" cy="32175"/>
            </a:xfrm>
            <a:custGeom>
              <a:avLst/>
              <a:gdLst/>
              <a:ahLst/>
              <a:cxnLst/>
              <a:rect l="l" t="t" r="r" b="b"/>
              <a:pathLst>
                <a:path w="1001" h="1287" extrusionOk="0">
                  <a:moveTo>
                    <a:pt x="929" y="1"/>
                  </a:moveTo>
                  <a:cubicBezTo>
                    <a:pt x="381" y="167"/>
                    <a:pt x="0" y="715"/>
                    <a:pt x="24" y="1287"/>
                  </a:cubicBezTo>
                  <a:lnTo>
                    <a:pt x="321" y="1275"/>
                  </a:lnTo>
                  <a:cubicBezTo>
                    <a:pt x="298" y="834"/>
                    <a:pt x="607" y="405"/>
                    <a:pt x="1000" y="286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4"/>
            <p:cNvSpPr/>
            <p:nvPr/>
          </p:nvSpPr>
          <p:spPr>
            <a:xfrm>
              <a:off x="5575100" y="3016500"/>
              <a:ext cx="59250" cy="51600"/>
            </a:xfrm>
            <a:custGeom>
              <a:avLst/>
              <a:gdLst/>
              <a:ahLst/>
              <a:cxnLst/>
              <a:rect l="l" t="t" r="r" b="b"/>
              <a:pathLst>
                <a:path w="2370" h="2064" extrusionOk="0">
                  <a:moveTo>
                    <a:pt x="2268" y="1"/>
                  </a:moveTo>
                  <a:cubicBezTo>
                    <a:pt x="1173" y="1"/>
                    <a:pt x="116" y="930"/>
                    <a:pt x="0" y="2027"/>
                  </a:cubicBezTo>
                  <a:lnTo>
                    <a:pt x="286" y="2063"/>
                  </a:lnTo>
                  <a:cubicBezTo>
                    <a:pt x="389" y="1097"/>
                    <a:pt x="1292" y="298"/>
                    <a:pt x="2255" y="298"/>
                  </a:cubicBezTo>
                  <a:cubicBezTo>
                    <a:pt x="2289" y="298"/>
                    <a:pt x="2323" y="299"/>
                    <a:pt x="2358" y="301"/>
                  </a:cubicBezTo>
                  <a:lnTo>
                    <a:pt x="2369" y="3"/>
                  </a:lnTo>
                  <a:cubicBezTo>
                    <a:pt x="2336" y="2"/>
                    <a:pt x="2302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4"/>
            <p:cNvSpPr/>
            <p:nvPr/>
          </p:nvSpPr>
          <p:spPr>
            <a:xfrm>
              <a:off x="6127550" y="2964175"/>
              <a:ext cx="21450" cy="23550"/>
            </a:xfrm>
            <a:custGeom>
              <a:avLst/>
              <a:gdLst/>
              <a:ahLst/>
              <a:cxnLst/>
              <a:rect l="l" t="t" r="r" b="b"/>
              <a:pathLst>
                <a:path w="858" h="942" extrusionOk="0">
                  <a:moveTo>
                    <a:pt x="155" y="1"/>
                  </a:moveTo>
                  <a:lnTo>
                    <a:pt x="0" y="251"/>
                  </a:lnTo>
                  <a:cubicBezTo>
                    <a:pt x="274" y="406"/>
                    <a:pt x="476" y="656"/>
                    <a:pt x="583" y="941"/>
                  </a:cubicBezTo>
                  <a:lnTo>
                    <a:pt x="857" y="834"/>
                  </a:lnTo>
                  <a:cubicBezTo>
                    <a:pt x="714" y="489"/>
                    <a:pt x="464" y="19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4"/>
            <p:cNvSpPr/>
            <p:nvPr/>
          </p:nvSpPr>
          <p:spPr>
            <a:xfrm>
              <a:off x="6225175" y="3191750"/>
              <a:ext cx="34850" cy="24575"/>
            </a:xfrm>
            <a:custGeom>
              <a:avLst/>
              <a:gdLst/>
              <a:ahLst/>
              <a:cxnLst/>
              <a:rect l="l" t="t" r="r" b="b"/>
              <a:pathLst>
                <a:path w="1394" h="983" extrusionOk="0">
                  <a:moveTo>
                    <a:pt x="1196" y="1"/>
                  </a:moveTo>
                  <a:cubicBezTo>
                    <a:pt x="655" y="1"/>
                    <a:pt x="138" y="380"/>
                    <a:pt x="0" y="911"/>
                  </a:cubicBezTo>
                  <a:lnTo>
                    <a:pt x="286" y="982"/>
                  </a:lnTo>
                  <a:cubicBezTo>
                    <a:pt x="392" y="589"/>
                    <a:pt x="793" y="291"/>
                    <a:pt x="1208" y="291"/>
                  </a:cubicBezTo>
                  <a:cubicBezTo>
                    <a:pt x="1258" y="291"/>
                    <a:pt x="1308" y="295"/>
                    <a:pt x="1358" y="304"/>
                  </a:cubicBezTo>
                  <a:lnTo>
                    <a:pt x="1393" y="18"/>
                  </a:lnTo>
                  <a:cubicBezTo>
                    <a:pt x="1328" y="6"/>
                    <a:pt x="1262" y="1"/>
                    <a:pt x="1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6023950" y="3281475"/>
              <a:ext cx="48250" cy="69725"/>
            </a:xfrm>
            <a:custGeom>
              <a:avLst/>
              <a:gdLst/>
              <a:ahLst/>
              <a:cxnLst/>
              <a:rect l="l" t="t" r="r" b="b"/>
              <a:pathLst>
                <a:path w="1930" h="2789" extrusionOk="0">
                  <a:moveTo>
                    <a:pt x="394" y="1"/>
                  </a:moveTo>
                  <a:cubicBezTo>
                    <a:pt x="25" y="537"/>
                    <a:pt x="1" y="1287"/>
                    <a:pt x="310" y="1858"/>
                  </a:cubicBezTo>
                  <a:cubicBezTo>
                    <a:pt x="610" y="2424"/>
                    <a:pt x="1235" y="2788"/>
                    <a:pt x="1870" y="2788"/>
                  </a:cubicBezTo>
                  <a:cubicBezTo>
                    <a:pt x="1890" y="2788"/>
                    <a:pt x="1910" y="2788"/>
                    <a:pt x="1930" y="2787"/>
                  </a:cubicBezTo>
                  <a:lnTo>
                    <a:pt x="1918" y="2489"/>
                  </a:lnTo>
                  <a:cubicBezTo>
                    <a:pt x="1898" y="2490"/>
                    <a:pt x="1879" y="2491"/>
                    <a:pt x="1860" y="2491"/>
                  </a:cubicBezTo>
                  <a:cubicBezTo>
                    <a:pt x="1342" y="2491"/>
                    <a:pt x="813" y="2186"/>
                    <a:pt x="560" y="1727"/>
                  </a:cubicBezTo>
                  <a:cubicBezTo>
                    <a:pt x="286" y="1239"/>
                    <a:pt x="322" y="608"/>
                    <a:pt x="632" y="168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5706950" y="3441025"/>
              <a:ext cx="102725" cy="36950"/>
            </a:xfrm>
            <a:custGeom>
              <a:avLst/>
              <a:gdLst/>
              <a:ahLst/>
              <a:cxnLst/>
              <a:rect l="l" t="t" r="r" b="b"/>
              <a:pathLst>
                <a:path w="4109" h="1478" extrusionOk="0">
                  <a:moveTo>
                    <a:pt x="2055" y="0"/>
                  </a:moveTo>
                  <a:cubicBezTo>
                    <a:pt x="2045" y="0"/>
                    <a:pt x="2035" y="1"/>
                    <a:pt x="2025" y="1"/>
                  </a:cubicBezTo>
                  <a:cubicBezTo>
                    <a:pt x="1155" y="36"/>
                    <a:pt x="334" y="572"/>
                    <a:pt x="1" y="1358"/>
                  </a:cubicBezTo>
                  <a:lnTo>
                    <a:pt x="262" y="1477"/>
                  </a:lnTo>
                  <a:cubicBezTo>
                    <a:pt x="560" y="810"/>
                    <a:pt x="1275" y="322"/>
                    <a:pt x="2025" y="298"/>
                  </a:cubicBezTo>
                  <a:cubicBezTo>
                    <a:pt x="2034" y="298"/>
                    <a:pt x="2043" y="298"/>
                    <a:pt x="2053" y="298"/>
                  </a:cubicBezTo>
                  <a:cubicBezTo>
                    <a:pt x="2770" y="298"/>
                    <a:pt x="3517" y="747"/>
                    <a:pt x="3834" y="1394"/>
                  </a:cubicBezTo>
                  <a:lnTo>
                    <a:pt x="4108" y="1251"/>
                  </a:lnTo>
                  <a:cubicBezTo>
                    <a:pt x="3720" y="486"/>
                    <a:pt x="2902" y="0"/>
                    <a:pt x="2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p44"/>
          <p:cNvGrpSpPr/>
          <p:nvPr/>
        </p:nvGrpSpPr>
        <p:grpSpPr>
          <a:xfrm flipH="1">
            <a:off x="9487623" y="-351154"/>
            <a:ext cx="3887676" cy="2840339"/>
            <a:chOff x="2868800" y="2088975"/>
            <a:chExt cx="1181425" cy="863150"/>
          </a:xfrm>
        </p:grpSpPr>
        <p:sp>
          <p:nvSpPr>
            <p:cNvPr id="808" name="Google Shape;808;p44"/>
            <p:cNvSpPr/>
            <p:nvPr/>
          </p:nvSpPr>
          <p:spPr>
            <a:xfrm>
              <a:off x="3482575" y="2133900"/>
              <a:ext cx="526875" cy="564500"/>
            </a:xfrm>
            <a:custGeom>
              <a:avLst/>
              <a:gdLst/>
              <a:ahLst/>
              <a:cxnLst/>
              <a:rect l="l" t="t" r="r" b="b"/>
              <a:pathLst>
                <a:path w="21075" h="22580" extrusionOk="0">
                  <a:moveTo>
                    <a:pt x="9900" y="0"/>
                  </a:moveTo>
                  <a:cubicBezTo>
                    <a:pt x="9501" y="0"/>
                    <a:pt x="9101" y="25"/>
                    <a:pt x="8704" y="77"/>
                  </a:cubicBezTo>
                  <a:cubicBezTo>
                    <a:pt x="6227" y="410"/>
                    <a:pt x="3882" y="1768"/>
                    <a:pt x="2441" y="3804"/>
                  </a:cubicBezTo>
                  <a:cubicBezTo>
                    <a:pt x="0" y="7256"/>
                    <a:pt x="405" y="12102"/>
                    <a:pt x="2322" y="15888"/>
                  </a:cubicBezTo>
                  <a:cubicBezTo>
                    <a:pt x="4145" y="19487"/>
                    <a:pt x="7640" y="22580"/>
                    <a:pt x="11670" y="22580"/>
                  </a:cubicBezTo>
                  <a:cubicBezTo>
                    <a:pt x="11693" y="22580"/>
                    <a:pt x="11717" y="22580"/>
                    <a:pt x="11740" y="22580"/>
                  </a:cubicBezTo>
                  <a:cubicBezTo>
                    <a:pt x="14990" y="22556"/>
                    <a:pt x="18026" y="20425"/>
                    <a:pt x="19514" y="17555"/>
                  </a:cubicBezTo>
                  <a:cubicBezTo>
                    <a:pt x="21015" y="14686"/>
                    <a:pt x="21074" y="11185"/>
                    <a:pt x="20062" y="8102"/>
                  </a:cubicBezTo>
                  <a:cubicBezTo>
                    <a:pt x="19276" y="5697"/>
                    <a:pt x="17836" y="3446"/>
                    <a:pt x="15788" y="1958"/>
                  </a:cubicBezTo>
                  <a:cubicBezTo>
                    <a:pt x="14087" y="698"/>
                    <a:pt x="12000" y="0"/>
                    <a:pt x="9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3804025" y="2297725"/>
              <a:ext cx="173875" cy="397700"/>
            </a:xfrm>
            <a:custGeom>
              <a:avLst/>
              <a:gdLst/>
              <a:ahLst/>
              <a:cxnLst/>
              <a:rect l="l" t="t" r="r" b="b"/>
              <a:pathLst>
                <a:path w="6955" h="15908" extrusionOk="0">
                  <a:moveTo>
                    <a:pt x="6609" y="1"/>
                  </a:moveTo>
                  <a:cubicBezTo>
                    <a:pt x="4561" y="5371"/>
                    <a:pt x="2382" y="10705"/>
                    <a:pt x="1" y="15908"/>
                  </a:cubicBezTo>
                  <a:cubicBezTo>
                    <a:pt x="501" y="15824"/>
                    <a:pt x="1013" y="15705"/>
                    <a:pt x="1501" y="15527"/>
                  </a:cubicBezTo>
                  <a:cubicBezTo>
                    <a:pt x="3406" y="10645"/>
                    <a:pt x="5204" y="5728"/>
                    <a:pt x="6954" y="787"/>
                  </a:cubicBezTo>
                  <a:cubicBezTo>
                    <a:pt x="6847" y="525"/>
                    <a:pt x="6728" y="275"/>
                    <a:pt x="6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3543575" y="2133775"/>
              <a:ext cx="306925" cy="523550"/>
            </a:xfrm>
            <a:custGeom>
              <a:avLst/>
              <a:gdLst/>
              <a:ahLst/>
              <a:cxnLst/>
              <a:rect l="l" t="t" r="r" b="b"/>
              <a:pathLst>
                <a:path w="12277" h="20942" extrusionOk="0">
                  <a:moveTo>
                    <a:pt x="7425" y="0"/>
                  </a:moveTo>
                  <a:cubicBezTo>
                    <a:pt x="7209" y="0"/>
                    <a:pt x="6992" y="7"/>
                    <a:pt x="6776" y="22"/>
                  </a:cubicBezTo>
                  <a:cubicBezTo>
                    <a:pt x="4632" y="5440"/>
                    <a:pt x="2394" y="10797"/>
                    <a:pt x="1" y="16120"/>
                  </a:cubicBezTo>
                  <a:cubicBezTo>
                    <a:pt x="1001" y="18001"/>
                    <a:pt x="2454" y="19727"/>
                    <a:pt x="4216" y="20942"/>
                  </a:cubicBezTo>
                  <a:cubicBezTo>
                    <a:pt x="4918" y="19418"/>
                    <a:pt x="5597" y="17905"/>
                    <a:pt x="6264" y="16381"/>
                  </a:cubicBezTo>
                  <a:cubicBezTo>
                    <a:pt x="6287" y="16334"/>
                    <a:pt x="6311" y="16274"/>
                    <a:pt x="6347" y="16203"/>
                  </a:cubicBezTo>
                  <a:cubicBezTo>
                    <a:pt x="6478" y="15905"/>
                    <a:pt x="6597" y="15596"/>
                    <a:pt x="6728" y="15298"/>
                  </a:cubicBezTo>
                  <a:cubicBezTo>
                    <a:pt x="6942" y="14786"/>
                    <a:pt x="7157" y="14286"/>
                    <a:pt x="7371" y="13774"/>
                  </a:cubicBezTo>
                  <a:cubicBezTo>
                    <a:pt x="7835" y="12679"/>
                    <a:pt x="8288" y="11559"/>
                    <a:pt x="8740" y="10440"/>
                  </a:cubicBezTo>
                  <a:cubicBezTo>
                    <a:pt x="9955" y="7392"/>
                    <a:pt x="11133" y="4344"/>
                    <a:pt x="12276" y="1261"/>
                  </a:cubicBezTo>
                  <a:cubicBezTo>
                    <a:pt x="10799" y="448"/>
                    <a:pt x="9115" y="0"/>
                    <a:pt x="74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3417975" y="2099875"/>
              <a:ext cx="610225" cy="653600"/>
            </a:xfrm>
            <a:custGeom>
              <a:avLst/>
              <a:gdLst/>
              <a:ahLst/>
              <a:cxnLst/>
              <a:rect l="l" t="t" r="r" b="b"/>
              <a:pathLst>
                <a:path w="24409" h="26144" extrusionOk="0">
                  <a:moveTo>
                    <a:pt x="12539" y="1905"/>
                  </a:moveTo>
                  <a:cubicBezTo>
                    <a:pt x="14569" y="1905"/>
                    <a:pt x="16590" y="2573"/>
                    <a:pt x="18229" y="3760"/>
                  </a:cubicBezTo>
                  <a:cubicBezTo>
                    <a:pt x="20193" y="5212"/>
                    <a:pt x="21575" y="7355"/>
                    <a:pt x="22325" y="9653"/>
                  </a:cubicBezTo>
                  <a:cubicBezTo>
                    <a:pt x="23289" y="12618"/>
                    <a:pt x="23230" y="15963"/>
                    <a:pt x="21789" y="18726"/>
                  </a:cubicBezTo>
                  <a:cubicBezTo>
                    <a:pt x="20360" y="21476"/>
                    <a:pt x="17443" y="23512"/>
                    <a:pt x="14324" y="23548"/>
                  </a:cubicBezTo>
                  <a:cubicBezTo>
                    <a:pt x="14308" y="23548"/>
                    <a:pt x="14293" y="23548"/>
                    <a:pt x="14277" y="23548"/>
                  </a:cubicBezTo>
                  <a:cubicBezTo>
                    <a:pt x="10415" y="23548"/>
                    <a:pt x="7054" y="20581"/>
                    <a:pt x="5299" y="17130"/>
                  </a:cubicBezTo>
                  <a:cubicBezTo>
                    <a:pt x="3453" y="13511"/>
                    <a:pt x="3060" y="8855"/>
                    <a:pt x="5406" y="5546"/>
                  </a:cubicBezTo>
                  <a:cubicBezTo>
                    <a:pt x="6799" y="3581"/>
                    <a:pt x="9037" y="2295"/>
                    <a:pt x="11419" y="1974"/>
                  </a:cubicBezTo>
                  <a:cubicBezTo>
                    <a:pt x="11791" y="1927"/>
                    <a:pt x="12165" y="1905"/>
                    <a:pt x="12539" y="1905"/>
                  </a:cubicBezTo>
                  <a:close/>
                  <a:moveTo>
                    <a:pt x="11485" y="1"/>
                  </a:moveTo>
                  <a:cubicBezTo>
                    <a:pt x="11017" y="1"/>
                    <a:pt x="10549" y="31"/>
                    <a:pt x="10085" y="92"/>
                  </a:cubicBezTo>
                  <a:cubicBezTo>
                    <a:pt x="7216" y="462"/>
                    <a:pt x="4501" y="2033"/>
                    <a:pt x="2822" y="4403"/>
                  </a:cubicBezTo>
                  <a:cubicBezTo>
                    <a:pt x="0" y="8403"/>
                    <a:pt x="453" y="14023"/>
                    <a:pt x="2691" y="18392"/>
                  </a:cubicBezTo>
                  <a:cubicBezTo>
                    <a:pt x="4809" y="22568"/>
                    <a:pt x="8841" y="26144"/>
                    <a:pt x="13505" y="26144"/>
                  </a:cubicBezTo>
                  <a:cubicBezTo>
                    <a:pt x="13536" y="26144"/>
                    <a:pt x="13567" y="26144"/>
                    <a:pt x="13597" y="26143"/>
                  </a:cubicBezTo>
                  <a:cubicBezTo>
                    <a:pt x="17348" y="26119"/>
                    <a:pt x="20860" y="23643"/>
                    <a:pt x="22599" y="20333"/>
                  </a:cubicBezTo>
                  <a:cubicBezTo>
                    <a:pt x="24325" y="16999"/>
                    <a:pt x="24408" y="12939"/>
                    <a:pt x="23241" y="9367"/>
                  </a:cubicBezTo>
                  <a:cubicBezTo>
                    <a:pt x="22337" y="6569"/>
                    <a:pt x="20670" y="3986"/>
                    <a:pt x="18288" y="2247"/>
                  </a:cubicBezTo>
                  <a:cubicBezTo>
                    <a:pt x="16332" y="810"/>
                    <a:pt x="1390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3440300" y="2088975"/>
              <a:ext cx="609925" cy="653800"/>
            </a:xfrm>
            <a:custGeom>
              <a:avLst/>
              <a:gdLst/>
              <a:ahLst/>
              <a:cxnLst/>
              <a:rect l="l" t="t" r="r" b="b"/>
              <a:pathLst>
                <a:path w="24397" h="26152" extrusionOk="0">
                  <a:moveTo>
                    <a:pt x="12573" y="1918"/>
                  </a:moveTo>
                  <a:cubicBezTo>
                    <a:pt x="14594" y="1918"/>
                    <a:pt x="16590" y="2581"/>
                    <a:pt x="18217" y="3779"/>
                  </a:cubicBezTo>
                  <a:cubicBezTo>
                    <a:pt x="20182" y="5231"/>
                    <a:pt x="21563" y="7375"/>
                    <a:pt x="22301" y="9672"/>
                  </a:cubicBezTo>
                  <a:cubicBezTo>
                    <a:pt x="23277" y="12637"/>
                    <a:pt x="23218" y="15983"/>
                    <a:pt x="21765" y="18745"/>
                  </a:cubicBezTo>
                  <a:cubicBezTo>
                    <a:pt x="20336" y="21495"/>
                    <a:pt x="17419" y="23531"/>
                    <a:pt x="14312" y="23567"/>
                  </a:cubicBezTo>
                  <a:cubicBezTo>
                    <a:pt x="14296" y="23567"/>
                    <a:pt x="14281" y="23567"/>
                    <a:pt x="14265" y="23567"/>
                  </a:cubicBezTo>
                  <a:cubicBezTo>
                    <a:pt x="10403" y="23567"/>
                    <a:pt x="7042" y="20600"/>
                    <a:pt x="5275" y="17150"/>
                  </a:cubicBezTo>
                  <a:cubicBezTo>
                    <a:pt x="3429" y="13530"/>
                    <a:pt x="3048" y="8875"/>
                    <a:pt x="5394" y="5565"/>
                  </a:cubicBezTo>
                  <a:cubicBezTo>
                    <a:pt x="6775" y="3600"/>
                    <a:pt x="9025" y="2314"/>
                    <a:pt x="11407" y="1993"/>
                  </a:cubicBezTo>
                  <a:cubicBezTo>
                    <a:pt x="11795" y="1943"/>
                    <a:pt x="12185" y="1918"/>
                    <a:pt x="12573" y="1918"/>
                  </a:cubicBezTo>
                  <a:close/>
                  <a:moveTo>
                    <a:pt x="11453" y="1"/>
                  </a:moveTo>
                  <a:cubicBezTo>
                    <a:pt x="10996" y="1"/>
                    <a:pt x="10539" y="30"/>
                    <a:pt x="10085" y="88"/>
                  </a:cubicBezTo>
                  <a:cubicBezTo>
                    <a:pt x="7216" y="469"/>
                    <a:pt x="4501" y="2041"/>
                    <a:pt x="2822" y="4410"/>
                  </a:cubicBezTo>
                  <a:cubicBezTo>
                    <a:pt x="0" y="8410"/>
                    <a:pt x="453" y="14018"/>
                    <a:pt x="2691" y="18400"/>
                  </a:cubicBezTo>
                  <a:cubicBezTo>
                    <a:pt x="4809" y="22563"/>
                    <a:pt x="8841" y="26151"/>
                    <a:pt x="13505" y="26151"/>
                  </a:cubicBezTo>
                  <a:cubicBezTo>
                    <a:pt x="13536" y="26151"/>
                    <a:pt x="13567" y="26151"/>
                    <a:pt x="13597" y="26151"/>
                  </a:cubicBezTo>
                  <a:cubicBezTo>
                    <a:pt x="17348" y="26127"/>
                    <a:pt x="20860" y="23650"/>
                    <a:pt x="22599" y="20329"/>
                  </a:cubicBezTo>
                  <a:cubicBezTo>
                    <a:pt x="24325" y="16995"/>
                    <a:pt x="24396" y="12947"/>
                    <a:pt x="23241" y="9375"/>
                  </a:cubicBezTo>
                  <a:cubicBezTo>
                    <a:pt x="22337" y="6577"/>
                    <a:pt x="20670" y="3993"/>
                    <a:pt x="18288" y="2255"/>
                  </a:cubicBezTo>
                  <a:cubicBezTo>
                    <a:pt x="16324" y="811"/>
                    <a:pt x="13887" y="1"/>
                    <a:pt x="11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3403975" y="2527825"/>
              <a:ext cx="117600" cy="86650"/>
            </a:xfrm>
            <a:custGeom>
              <a:avLst/>
              <a:gdLst/>
              <a:ahLst/>
              <a:cxnLst/>
              <a:rect l="l" t="t" r="r" b="b"/>
              <a:pathLst>
                <a:path w="4704" h="3466" extrusionOk="0">
                  <a:moveTo>
                    <a:pt x="2894" y="0"/>
                  </a:moveTo>
                  <a:lnTo>
                    <a:pt x="1" y="1453"/>
                  </a:lnTo>
                  <a:lnTo>
                    <a:pt x="1477" y="3465"/>
                  </a:lnTo>
                  <a:lnTo>
                    <a:pt x="1573" y="3417"/>
                  </a:lnTo>
                  <a:lnTo>
                    <a:pt x="3966" y="1858"/>
                  </a:lnTo>
                  <a:cubicBezTo>
                    <a:pt x="3966" y="1858"/>
                    <a:pt x="4704" y="393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2869100" y="2543250"/>
              <a:ext cx="601000" cy="408875"/>
            </a:xfrm>
            <a:custGeom>
              <a:avLst/>
              <a:gdLst/>
              <a:ahLst/>
              <a:cxnLst/>
              <a:rect l="l" t="t" r="r" b="b"/>
              <a:pathLst>
                <a:path w="24040" h="16355" extrusionOk="0">
                  <a:moveTo>
                    <a:pt x="21467" y="1"/>
                  </a:moveTo>
                  <a:cubicBezTo>
                    <a:pt x="21314" y="1"/>
                    <a:pt x="21163" y="13"/>
                    <a:pt x="21015" y="38"/>
                  </a:cubicBezTo>
                  <a:cubicBezTo>
                    <a:pt x="19753" y="241"/>
                    <a:pt x="18693" y="1062"/>
                    <a:pt x="17645" y="1788"/>
                  </a:cubicBezTo>
                  <a:cubicBezTo>
                    <a:pt x="13954" y="4336"/>
                    <a:pt x="9740" y="5991"/>
                    <a:pt x="5596" y="7634"/>
                  </a:cubicBezTo>
                  <a:cubicBezTo>
                    <a:pt x="4239" y="8170"/>
                    <a:pt x="2870" y="8742"/>
                    <a:pt x="1786" y="9718"/>
                  </a:cubicBezTo>
                  <a:cubicBezTo>
                    <a:pt x="715" y="10706"/>
                    <a:pt x="0" y="12206"/>
                    <a:pt x="334" y="13623"/>
                  </a:cubicBezTo>
                  <a:cubicBezTo>
                    <a:pt x="758" y="15331"/>
                    <a:pt x="2605" y="16354"/>
                    <a:pt x="4356" y="16354"/>
                  </a:cubicBezTo>
                  <a:cubicBezTo>
                    <a:pt x="4425" y="16354"/>
                    <a:pt x="4493" y="16353"/>
                    <a:pt x="4560" y="16350"/>
                  </a:cubicBezTo>
                  <a:cubicBezTo>
                    <a:pt x="6382" y="16254"/>
                    <a:pt x="8037" y="15302"/>
                    <a:pt x="9525" y="14266"/>
                  </a:cubicBezTo>
                  <a:cubicBezTo>
                    <a:pt x="13633" y="11373"/>
                    <a:pt x="17086" y="7599"/>
                    <a:pt x="21384" y="5003"/>
                  </a:cubicBezTo>
                  <a:cubicBezTo>
                    <a:pt x="22003" y="4634"/>
                    <a:pt x="22646" y="4277"/>
                    <a:pt x="23158" y="3765"/>
                  </a:cubicBezTo>
                  <a:cubicBezTo>
                    <a:pt x="23658" y="3229"/>
                    <a:pt x="24039" y="2515"/>
                    <a:pt x="23944" y="1800"/>
                  </a:cubicBezTo>
                  <a:cubicBezTo>
                    <a:pt x="23797" y="688"/>
                    <a:pt x="22604" y="1"/>
                    <a:pt x="21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2868800" y="2543175"/>
              <a:ext cx="569150" cy="383825"/>
            </a:xfrm>
            <a:custGeom>
              <a:avLst/>
              <a:gdLst/>
              <a:ahLst/>
              <a:cxnLst/>
              <a:rect l="l" t="t" r="r" b="b"/>
              <a:pathLst>
                <a:path w="22766" h="15353" extrusionOk="0">
                  <a:moveTo>
                    <a:pt x="21471" y="0"/>
                  </a:moveTo>
                  <a:cubicBezTo>
                    <a:pt x="21316" y="0"/>
                    <a:pt x="21163" y="13"/>
                    <a:pt x="21015" y="41"/>
                  </a:cubicBezTo>
                  <a:cubicBezTo>
                    <a:pt x="19741" y="244"/>
                    <a:pt x="18693" y="1065"/>
                    <a:pt x="17646" y="1791"/>
                  </a:cubicBezTo>
                  <a:cubicBezTo>
                    <a:pt x="13955" y="4339"/>
                    <a:pt x="9740" y="5994"/>
                    <a:pt x="5596" y="7637"/>
                  </a:cubicBezTo>
                  <a:cubicBezTo>
                    <a:pt x="4239" y="8173"/>
                    <a:pt x="2870" y="8745"/>
                    <a:pt x="1786" y="9721"/>
                  </a:cubicBezTo>
                  <a:cubicBezTo>
                    <a:pt x="715" y="10709"/>
                    <a:pt x="0" y="12209"/>
                    <a:pt x="334" y="13626"/>
                  </a:cubicBezTo>
                  <a:cubicBezTo>
                    <a:pt x="501" y="14329"/>
                    <a:pt x="917" y="14900"/>
                    <a:pt x="1465" y="15353"/>
                  </a:cubicBezTo>
                  <a:cubicBezTo>
                    <a:pt x="1227" y="13471"/>
                    <a:pt x="1548" y="11185"/>
                    <a:pt x="3358" y="10662"/>
                  </a:cubicBezTo>
                  <a:cubicBezTo>
                    <a:pt x="10061" y="7983"/>
                    <a:pt x="15431" y="4232"/>
                    <a:pt x="21586" y="732"/>
                  </a:cubicBezTo>
                  <a:cubicBezTo>
                    <a:pt x="21884" y="529"/>
                    <a:pt x="22301" y="363"/>
                    <a:pt x="22765" y="303"/>
                  </a:cubicBezTo>
                  <a:cubicBezTo>
                    <a:pt x="22368" y="109"/>
                    <a:pt x="21913" y="0"/>
                    <a:pt x="21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4"/>
          <p:cNvSpPr/>
          <p:nvPr/>
        </p:nvSpPr>
        <p:spPr>
          <a:xfrm>
            <a:off x="435140" y="338167"/>
            <a:ext cx="2473373" cy="897244"/>
          </a:xfrm>
          <a:custGeom>
            <a:avLst/>
            <a:gdLst/>
            <a:ahLst/>
            <a:cxnLst/>
            <a:rect l="l" t="t" r="r" b="b"/>
            <a:pathLst>
              <a:path w="83976" h="38569" extrusionOk="0">
                <a:moveTo>
                  <a:pt x="28830" y="0"/>
                </a:moveTo>
                <a:cubicBezTo>
                  <a:pt x="25275" y="0"/>
                  <a:pt x="21679" y="966"/>
                  <a:pt x="18444" y="2493"/>
                </a:cubicBezTo>
                <a:cubicBezTo>
                  <a:pt x="12264" y="5410"/>
                  <a:pt x="7061" y="10363"/>
                  <a:pt x="3858" y="16411"/>
                </a:cubicBezTo>
                <a:cubicBezTo>
                  <a:pt x="1299" y="21245"/>
                  <a:pt x="1" y="31294"/>
                  <a:pt x="132" y="38569"/>
                </a:cubicBezTo>
                <a:lnTo>
                  <a:pt x="83976" y="38569"/>
                </a:lnTo>
                <a:cubicBezTo>
                  <a:pt x="82748" y="36249"/>
                  <a:pt x="80081" y="34802"/>
                  <a:pt x="77461" y="34802"/>
                </a:cubicBezTo>
                <a:cubicBezTo>
                  <a:pt x="76397" y="34802"/>
                  <a:pt x="75340" y="35041"/>
                  <a:pt x="74391" y="35557"/>
                </a:cubicBezTo>
                <a:cubicBezTo>
                  <a:pt x="73700" y="29877"/>
                  <a:pt x="71117" y="24281"/>
                  <a:pt x="66616" y="20721"/>
                </a:cubicBezTo>
                <a:cubicBezTo>
                  <a:pt x="63732" y="18434"/>
                  <a:pt x="60028" y="17120"/>
                  <a:pt x="56374" y="17120"/>
                </a:cubicBezTo>
                <a:cubicBezTo>
                  <a:pt x="54341" y="17120"/>
                  <a:pt x="52323" y="17527"/>
                  <a:pt x="50471" y="18400"/>
                </a:cubicBezTo>
                <a:cubicBezTo>
                  <a:pt x="48590" y="14756"/>
                  <a:pt x="46649" y="11113"/>
                  <a:pt x="44042" y="7922"/>
                </a:cubicBezTo>
                <a:cubicBezTo>
                  <a:pt x="41434" y="4755"/>
                  <a:pt x="38113" y="2064"/>
                  <a:pt x="34207" y="814"/>
                </a:cubicBezTo>
                <a:cubicBezTo>
                  <a:pt x="32461" y="254"/>
                  <a:pt x="30651" y="0"/>
                  <a:pt x="288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446CDC2-94F9-447D-928E-A8CA6CB848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930" y="1962306"/>
            <a:ext cx="2111659" cy="4672937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CA9F954E-B904-4E81-8666-F13663C7D7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265" y="1962306"/>
            <a:ext cx="2520000" cy="4209673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35083274-2723-4757-935A-DDED410BF7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139" y="1962305"/>
            <a:ext cx="2520000" cy="4146790"/>
          </a:xfrm>
          <a:prstGeom prst="rect">
            <a:avLst/>
          </a:prstGeom>
        </p:spPr>
      </p:pic>
      <p:sp>
        <p:nvSpPr>
          <p:cNvPr id="53" name="文字方塊 52">
            <a:extLst>
              <a:ext uri="{FF2B5EF4-FFF2-40B4-BE49-F238E27FC236}">
                <a16:creationId xmlns:a16="http://schemas.microsoft.com/office/drawing/2014/main" id="{7E92900F-609B-4680-83C4-CED81832AF6F}"/>
              </a:ext>
            </a:extLst>
          </p:cNvPr>
          <p:cNvSpPr txBox="1"/>
          <p:nvPr/>
        </p:nvSpPr>
        <p:spPr>
          <a:xfrm>
            <a:off x="2237344" y="1519708"/>
            <a:ext cx="844738" cy="381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首頁</a:t>
            </a: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C7C52247-B8A9-47A9-A4A1-51AFE8B384D5}"/>
              </a:ext>
            </a:extLst>
          </p:cNvPr>
          <p:cNvSpPr txBox="1"/>
          <p:nvPr/>
        </p:nvSpPr>
        <p:spPr>
          <a:xfrm>
            <a:off x="4848264" y="1525653"/>
            <a:ext cx="130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資源中心</a:t>
            </a: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16908B9B-61FE-4B51-9337-CB7C1A3DC164}"/>
              </a:ext>
            </a:extLst>
          </p:cNvPr>
          <p:cNvSpPr txBox="1"/>
          <p:nvPr/>
        </p:nvSpPr>
        <p:spPr>
          <a:xfrm>
            <a:off x="7703528" y="1525653"/>
            <a:ext cx="1733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活動體驗</a:t>
            </a:r>
          </a:p>
        </p:txBody>
      </p:sp>
    </p:spTree>
    <p:extLst>
      <p:ext uri="{BB962C8B-B14F-4D97-AF65-F5344CB8AC3E}">
        <p14:creationId xmlns:p14="http://schemas.microsoft.com/office/powerpoint/2010/main" val="1791285728"/>
      </p:ext>
    </p:extLst>
  </p:cSld>
  <p:clrMapOvr>
    <a:masterClrMapping/>
  </p:clrMapOvr>
</p:sld>
</file>

<file path=ppt/theme/theme1.xml><?xml version="1.0" encoding="utf-8"?>
<a:theme xmlns:a="http://schemas.openxmlformats.org/drawingml/2006/main" name="Biochemistry Lesson for High School by Slidesgo">
  <a:themeElements>
    <a:clrScheme name="Simple Light">
      <a:dk1>
        <a:srgbClr val="3B343B"/>
      </a:dk1>
      <a:lt1>
        <a:srgbClr val="364E82"/>
      </a:lt1>
      <a:dk2>
        <a:srgbClr val="6582B2"/>
      </a:dk2>
      <a:lt2>
        <a:srgbClr val="C2E1DA"/>
      </a:lt2>
      <a:accent1>
        <a:srgbClr val="FC4C4C"/>
      </a:accent1>
      <a:accent2>
        <a:srgbClr val="FC8782"/>
      </a:accent2>
      <a:accent3>
        <a:srgbClr val="E8C2C1"/>
      </a:accent3>
      <a:accent4>
        <a:srgbClr val="F8E8E1"/>
      </a:accent4>
      <a:accent5>
        <a:srgbClr val="FFFFFF"/>
      </a:accent5>
      <a:accent6>
        <a:srgbClr val="AACCC4"/>
      </a:accent6>
      <a:hlink>
        <a:srgbClr val="3B34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305</Words>
  <Application>Microsoft Office PowerPoint</Application>
  <PresentationFormat>寬螢幕</PresentationFormat>
  <Paragraphs>53</Paragraphs>
  <Slides>12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0" baseType="lpstr">
      <vt:lpstr>Karla</vt:lpstr>
      <vt:lpstr>Lexend Deca</vt:lpstr>
      <vt:lpstr>Roboto</vt:lpstr>
      <vt:lpstr>微軟正黑體</vt:lpstr>
      <vt:lpstr>新細明體</vt:lpstr>
      <vt:lpstr>Arial</vt:lpstr>
      <vt:lpstr>Calibri</vt:lpstr>
      <vt:lpstr>Biochemistry Lesson for High School by Slidesgo</vt:lpstr>
      <vt:lpstr>Wonder Lab</vt:lpstr>
      <vt:lpstr>Outline</vt:lpstr>
      <vt:lpstr>網站設計發想與目標族群</vt:lpstr>
      <vt:lpstr>網站架構</vt:lpstr>
      <vt:lpstr>LOGO 設計</vt:lpstr>
      <vt:lpstr>網頁採用的色彩&amp;字體</vt:lpstr>
      <vt:lpstr>Wireframe</vt:lpstr>
      <vt:lpstr>Wireframe</vt:lpstr>
      <vt:lpstr>Mockup</vt:lpstr>
      <vt:lpstr>Mockup</vt:lpstr>
      <vt:lpstr>參考網站</vt:lpstr>
      <vt:lpstr>Thank for your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Wonder Lab</dc:title>
  <dc:creator>kamin</dc:creator>
  <cp:lastModifiedBy>kamin</cp:lastModifiedBy>
  <cp:revision>10</cp:revision>
  <dcterms:created xsi:type="dcterms:W3CDTF">2024-04-15T04:12:21Z</dcterms:created>
  <dcterms:modified xsi:type="dcterms:W3CDTF">2024-04-15T05:17:51Z</dcterms:modified>
</cp:coreProperties>
</file>

<file path=docProps/thumbnail.jpeg>
</file>